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67" r:id="rId6"/>
    <p:sldId id="257" r:id="rId7"/>
    <p:sldId id="258" r:id="rId8"/>
    <p:sldId id="259" r:id="rId9"/>
    <p:sldId id="270" r:id="rId10"/>
    <p:sldId id="268" r:id="rId11"/>
    <p:sldId id="260" r:id="rId12"/>
    <p:sldId id="261" r:id="rId13"/>
    <p:sldId id="262" r:id="rId14"/>
    <p:sldId id="263" r:id="rId15"/>
    <p:sldId id="269" r:id="rId16"/>
    <p:sldId id="264" r:id="rId17"/>
    <p:sldId id="266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07DBA-803D-4672-A196-4D724F69FA46}" v="1" dt="2024-05-03T19:34:57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ZO DIONISIO RIBEIRO DA SILVA" userId="S::enzo.silva9@fatec.sp.gov.br::5b71d3aa-0ab4-4d21-99db-5eddb263b903" providerId="AD" clId="Web-{4AA57488-C970-394C-8587-A917A5CE601C}"/>
    <pc:docChg chg="modSld">
      <pc:chgData name="ENZO DIONISIO RIBEIRO DA SILVA" userId="S::enzo.silva9@fatec.sp.gov.br::5b71d3aa-0ab4-4d21-99db-5eddb263b903" providerId="AD" clId="Web-{4AA57488-C970-394C-8587-A917A5CE601C}" dt="2024-04-20T10:17:09.961" v="423" actId="20577"/>
      <pc:docMkLst>
        <pc:docMk/>
      </pc:docMkLst>
      <pc:sldChg chg="modSp">
        <pc:chgData name="ENZO DIONISIO RIBEIRO DA SILVA" userId="S::enzo.silva9@fatec.sp.gov.br::5b71d3aa-0ab4-4d21-99db-5eddb263b903" providerId="AD" clId="Web-{4AA57488-C970-394C-8587-A917A5CE601C}" dt="2024-04-20T10:17:09.961" v="423" actId="20577"/>
        <pc:sldMkLst>
          <pc:docMk/>
          <pc:sldMk cId="0" sldId="258"/>
        </pc:sldMkLst>
        <pc:spChg chg="mod">
          <ac:chgData name="ENZO DIONISIO RIBEIRO DA SILVA" userId="S::enzo.silva9@fatec.sp.gov.br::5b71d3aa-0ab4-4d21-99db-5eddb263b903" providerId="AD" clId="Web-{4AA57488-C970-394C-8587-A917A5CE601C}" dt="2024-04-20T10:17:09.961" v="423" actId="20577"/>
          <ac:spMkLst>
            <pc:docMk/>
            <pc:sldMk cId="0" sldId="258"/>
            <ac:spMk id="5" creationId="{00000000-0000-0000-0000-000000000000}"/>
          </ac:spMkLst>
        </pc:spChg>
      </pc:sldChg>
      <pc:sldChg chg="modSp">
        <pc:chgData name="ENZO DIONISIO RIBEIRO DA SILVA" userId="S::enzo.silva9@fatec.sp.gov.br::5b71d3aa-0ab4-4d21-99db-5eddb263b903" providerId="AD" clId="Web-{4AA57488-C970-394C-8587-A917A5CE601C}" dt="2024-04-20T10:16:37.209" v="405" actId="14100"/>
        <pc:sldMkLst>
          <pc:docMk/>
          <pc:sldMk cId="0" sldId="259"/>
        </pc:sldMkLst>
        <pc:spChg chg="mod">
          <ac:chgData name="ENZO DIONISIO RIBEIRO DA SILVA" userId="S::enzo.silva9@fatec.sp.gov.br::5b71d3aa-0ab4-4d21-99db-5eddb263b903" providerId="AD" clId="Web-{4AA57488-C970-394C-8587-A917A5CE601C}" dt="2024-04-20T10:16:37.209" v="405" actId="14100"/>
          <ac:spMkLst>
            <pc:docMk/>
            <pc:sldMk cId="0" sldId="259"/>
            <ac:spMk id="4" creationId="{00000000-0000-0000-0000-000000000000}"/>
          </ac:spMkLst>
        </pc:spChg>
      </pc:sldChg>
      <pc:sldChg chg="addSp delSp modSp">
        <pc:chgData name="ENZO DIONISIO RIBEIRO DA SILVA" userId="S::enzo.silva9@fatec.sp.gov.br::5b71d3aa-0ab4-4d21-99db-5eddb263b903" providerId="AD" clId="Web-{4AA57488-C970-394C-8587-A917A5CE601C}" dt="2024-04-20T10:15:28.595" v="372" actId="1076"/>
        <pc:sldMkLst>
          <pc:docMk/>
          <pc:sldMk cId="0" sldId="262"/>
        </pc:sldMkLst>
        <pc:spChg chg="mod">
          <ac:chgData name="ENZO DIONISIO RIBEIRO DA SILVA" userId="S::enzo.silva9@fatec.sp.gov.br::5b71d3aa-0ab4-4d21-99db-5eddb263b903" providerId="AD" clId="Web-{4AA57488-C970-394C-8587-A917A5CE601C}" dt="2024-04-20T10:15:14.641" v="362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314" v="363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360" v="364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392" v="3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407" v="366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439" v="367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15:28.470" v="368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01:01.099" v="28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ENZO DIONISIO RIBEIRO DA SILVA" userId="S::enzo.silva9@fatec.sp.gov.br::5b71d3aa-0ab4-4d21-99db-5eddb263b903" providerId="AD" clId="Web-{4AA57488-C970-394C-8587-A917A5CE601C}" dt="2024-04-20T10:00:06.986" v="27" actId="20577"/>
          <ac:spMkLst>
            <pc:docMk/>
            <pc:sldMk cId="0" sldId="262"/>
            <ac:spMk id="12" creationId="{00000000-0000-0000-0000-000000000000}"/>
          </ac:spMkLst>
        </pc:spChg>
        <pc:spChg chg="add mod">
          <ac:chgData name="ENZO DIONISIO RIBEIRO DA SILVA" userId="S::enzo.silva9@fatec.sp.gov.br::5b71d3aa-0ab4-4d21-99db-5eddb263b903" providerId="AD" clId="Web-{4AA57488-C970-394C-8587-A917A5CE601C}" dt="2024-04-20T10:15:28.501" v="369" actId="1076"/>
          <ac:spMkLst>
            <pc:docMk/>
            <pc:sldMk cId="0" sldId="262"/>
            <ac:spMk id="13" creationId="{6D4C47C5-2329-6E70-E5D3-48BF2DAF4BB2}"/>
          </ac:spMkLst>
        </pc:spChg>
        <pc:spChg chg="add mod">
          <ac:chgData name="ENZO DIONISIO RIBEIRO DA SILVA" userId="S::enzo.silva9@fatec.sp.gov.br::5b71d3aa-0ab4-4d21-99db-5eddb263b903" providerId="AD" clId="Web-{4AA57488-C970-394C-8587-A917A5CE601C}" dt="2024-04-20T10:15:28.532" v="370" actId="1076"/>
          <ac:spMkLst>
            <pc:docMk/>
            <pc:sldMk cId="0" sldId="262"/>
            <ac:spMk id="14" creationId="{4CC3528C-455D-227F-B1C3-7E16B7C03738}"/>
          </ac:spMkLst>
        </pc:spChg>
        <pc:spChg chg="add mod">
          <ac:chgData name="ENZO DIONISIO RIBEIRO DA SILVA" userId="S::enzo.silva9@fatec.sp.gov.br::5b71d3aa-0ab4-4d21-99db-5eddb263b903" providerId="AD" clId="Web-{4AA57488-C970-394C-8587-A917A5CE601C}" dt="2024-04-20T10:15:28.564" v="371" actId="1076"/>
          <ac:spMkLst>
            <pc:docMk/>
            <pc:sldMk cId="0" sldId="262"/>
            <ac:spMk id="15" creationId="{5B3E2109-19C9-AA3D-2639-90659E306F00}"/>
          </ac:spMkLst>
        </pc:spChg>
        <pc:spChg chg="add mod">
          <ac:chgData name="ENZO DIONISIO RIBEIRO DA SILVA" userId="S::enzo.silva9@fatec.sp.gov.br::5b71d3aa-0ab4-4d21-99db-5eddb263b903" providerId="AD" clId="Web-{4AA57488-C970-394C-8587-A917A5CE601C}" dt="2024-04-20T10:15:28.595" v="372" actId="1076"/>
          <ac:spMkLst>
            <pc:docMk/>
            <pc:sldMk cId="0" sldId="262"/>
            <ac:spMk id="16" creationId="{7DCB7F4B-B8A1-21FF-16B3-97B3C4900A75}"/>
          </ac:spMkLst>
        </pc:spChg>
        <pc:spChg chg="add del">
          <ac:chgData name="ENZO DIONISIO RIBEIRO DA SILVA" userId="S::enzo.silva9@fatec.sp.gov.br::5b71d3aa-0ab4-4d21-99db-5eddb263b903" providerId="AD" clId="Web-{4AA57488-C970-394C-8587-A917A5CE601C}" dt="2024-04-20T10:11:23.844" v="285"/>
          <ac:spMkLst>
            <pc:docMk/>
            <pc:sldMk cId="0" sldId="262"/>
            <ac:spMk id="17" creationId="{F9A4E242-077E-FFC7-72B2-B6C376A9D69E}"/>
          </ac:spMkLst>
        </pc:spChg>
        <pc:spChg chg="add del">
          <ac:chgData name="ENZO DIONISIO RIBEIRO DA SILVA" userId="S::enzo.silva9@fatec.sp.gov.br::5b71d3aa-0ab4-4d21-99db-5eddb263b903" providerId="AD" clId="Web-{4AA57488-C970-394C-8587-A917A5CE601C}" dt="2024-04-20T10:11:23.844" v="284"/>
          <ac:spMkLst>
            <pc:docMk/>
            <pc:sldMk cId="0" sldId="262"/>
            <ac:spMk id="18" creationId="{712AC229-8012-0D22-3A6F-D49B32271478}"/>
          </ac:spMkLst>
        </pc:spChg>
      </pc:sldChg>
      <pc:sldChg chg="addSp delSp modSp">
        <pc:chgData name="ENZO DIONISIO RIBEIRO DA SILVA" userId="S::enzo.silva9@fatec.sp.gov.br::5b71d3aa-0ab4-4d21-99db-5eddb263b903" providerId="AD" clId="Web-{4AA57488-C970-394C-8587-A917A5CE601C}" dt="2024-04-20T09:59:13.748" v="25"/>
        <pc:sldMkLst>
          <pc:docMk/>
          <pc:sldMk cId="2722389358" sldId="267"/>
        </pc:sldMkLst>
        <pc:graphicFrameChg chg="modGraphic">
          <ac:chgData name="ENZO DIONISIO RIBEIRO DA SILVA" userId="S::enzo.silva9@fatec.sp.gov.br::5b71d3aa-0ab4-4d21-99db-5eddb263b903" providerId="AD" clId="Web-{4AA57488-C970-394C-8587-A917A5CE601C}" dt="2024-04-20T09:56:46.285" v="13" actId="20577"/>
          <ac:graphicFrameMkLst>
            <pc:docMk/>
            <pc:sldMk cId="2722389358" sldId="267"/>
            <ac:graphicFrameMk id="7" creationId="{8A16CCDB-C00A-1CA4-553C-06FD3C830CEF}"/>
          </ac:graphicFrameMkLst>
        </pc:graphicFrameChg>
        <pc:picChg chg="add del mod">
          <ac:chgData name="ENZO DIONISIO RIBEIRO DA SILVA" userId="S::enzo.silva9@fatec.sp.gov.br::5b71d3aa-0ab4-4d21-99db-5eddb263b903" providerId="AD" clId="Web-{4AA57488-C970-394C-8587-A917A5CE601C}" dt="2024-04-20T09:57:43.399" v="15"/>
          <ac:picMkLst>
            <pc:docMk/>
            <pc:sldMk cId="2722389358" sldId="267"/>
            <ac:picMk id="186" creationId="{A7050A78-148F-DCFE-6620-3E47574C0502}"/>
          </ac:picMkLst>
        </pc:picChg>
        <pc:picChg chg="add del mod">
          <ac:chgData name="ENZO DIONISIO RIBEIRO DA SILVA" userId="S::enzo.silva9@fatec.sp.gov.br::5b71d3aa-0ab4-4d21-99db-5eddb263b903" providerId="AD" clId="Web-{4AA57488-C970-394C-8587-A917A5CE601C}" dt="2024-04-20T09:58:07.041" v="18"/>
          <ac:picMkLst>
            <pc:docMk/>
            <pc:sldMk cId="2722389358" sldId="267"/>
            <ac:picMk id="198" creationId="{A60417AB-486B-EB03-3F7F-4D5C5D64CD47}"/>
          </ac:picMkLst>
        </pc:picChg>
        <pc:picChg chg="add del mod">
          <ac:chgData name="ENZO DIONISIO RIBEIRO DA SILVA" userId="S::enzo.silva9@fatec.sp.gov.br::5b71d3aa-0ab4-4d21-99db-5eddb263b903" providerId="AD" clId="Web-{4AA57488-C970-394C-8587-A917A5CE601C}" dt="2024-04-20T09:58:14.166" v="20"/>
          <ac:picMkLst>
            <pc:docMk/>
            <pc:sldMk cId="2722389358" sldId="267"/>
            <ac:picMk id="199" creationId="{CAD38B4A-CAB4-B960-9106-1ECA224D8A19}"/>
          </ac:picMkLst>
        </pc:picChg>
        <pc:picChg chg="add del mod">
          <ac:chgData name="ENZO DIONISIO RIBEIRO DA SILVA" userId="S::enzo.silva9@fatec.sp.gov.br::5b71d3aa-0ab4-4d21-99db-5eddb263b903" providerId="AD" clId="Web-{4AA57488-C970-394C-8587-A917A5CE601C}" dt="2024-04-20T09:59:13.748" v="25"/>
          <ac:picMkLst>
            <pc:docMk/>
            <pc:sldMk cId="2722389358" sldId="267"/>
            <ac:picMk id="211" creationId="{0E2537D6-BB23-0BD1-B052-AFB48A86A0C4}"/>
          </ac:picMkLst>
        </pc:picChg>
        <pc:picChg chg="add del mod">
          <ac:chgData name="ENZO DIONISIO RIBEIRO DA SILVA" userId="S::enzo.silva9@fatec.sp.gov.br::5b71d3aa-0ab4-4d21-99db-5eddb263b903" providerId="AD" clId="Web-{4AA57488-C970-394C-8587-A917A5CE601C}" dt="2024-04-20T09:59:11.483" v="24"/>
          <ac:picMkLst>
            <pc:docMk/>
            <pc:sldMk cId="2722389358" sldId="267"/>
            <ac:picMk id="212" creationId="{6A5BF0D2-6B01-1991-AE7F-2EC9032C091B}"/>
          </ac:picMkLst>
        </pc:picChg>
      </pc:sldChg>
    </pc:docChg>
  </pc:docChgLst>
  <pc:docChgLst>
    <pc:chgData name="LEONARDO DIAS DOS SANTOS" userId="S::leonardo.santos288@fatec.sp.gov.br::46b69364-15a6-4c88-ba66-903a0e5e99bc" providerId="AD" clId="Web-{7E707DBA-803D-4672-A196-4D724F69FA46}"/>
    <pc:docChg chg="modSld">
      <pc:chgData name="LEONARDO DIAS DOS SANTOS" userId="S::leonardo.santos288@fatec.sp.gov.br::46b69364-15a6-4c88-ba66-903a0e5e99bc" providerId="AD" clId="Web-{7E707DBA-803D-4672-A196-4D724F69FA46}" dt="2024-05-03T19:34:57.494" v="0" actId="1076"/>
      <pc:docMkLst>
        <pc:docMk/>
      </pc:docMkLst>
      <pc:sldChg chg="modSp">
        <pc:chgData name="LEONARDO DIAS DOS SANTOS" userId="S::leonardo.santos288@fatec.sp.gov.br::46b69364-15a6-4c88-ba66-903a0e5e99bc" providerId="AD" clId="Web-{7E707DBA-803D-4672-A196-4D724F69FA46}" dt="2024-05-03T19:34:57.494" v="0" actId="1076"/>
        <pc:sldMkLst>
          <pc:docMk/>
          <pc:sldMk cId="2722389358" sldId="267"/>
        </pc:sldMkLst>
        <pc:picChg chg="mod">
          <ac:chgData name="LEONARDO DIAS DOS SANTOS" userId="S::leonardo.santos288@fatec.sp.gov.br::46b69364-15a6-4c88-ba66-903a0e5e99bc" providerId="AD" clId="Web-{7E707DBA-803D-4672-A196-4D724F69FA46}" dt="2024-05-03T19:34:57.494" v="0" actId="1076"/>
          <ac:picMkLst>
            <pc:docMk/>
            <pc:sldMk cId="2722389358" sldId="267"/>
            <ac:picMk id="808" creationId="{35ADC120-C7C0-63E5-2DE9-E03860B8E6C1}"/>
          </ac:picMkLst>
        </pc:picChg>
      </pc:sldChg>
    </pc:docChg>
  </pc:docChgLst>
  <pc:docChgLst>
    <pc:chgData name="ANNA CAROLINA DE AZEVEDO LEITE" userId="S::anna.leite2@fatec.sp.gov.br::2691be87-ee28-4fbb-adf9-bd24c25992ba" providerId="AD" clId="Web-{297F20F2-7E51-3A9F-B789-F1AEB37FBCC2}"/>
    <pc:docChg chg="delSld modSld">
      <pc:chgData name="ANNA CAROLINA DE AZEVEDO LEITE" userId="S::anna.leite2@fatec.sp.gov.br::2691be87-ee28-4fbb-adf9-bd24c25992ba" providerId="AD" clId="Web-{297F20F2-7E51-3A9F-B789-F1AEB37FBCC2}" dt="2024-04-20T10:19:22.790" v="255" actId="1076"/>
      <pc:docMkLst>
        <pc:docMk/>
      </pc:docMkLst>
      <pc:sldChg chg="modSp">
        <pc:chgData name="ANNA CAROLINA DE AZEVEDO LEITE" userId="S::anna.leite2@fatec.sp.gov.br::2691be87-ee28-4fbb-adf9-bd24c25992ba" providerId="AD" clId="Web-{297F20F2-7E51-3A9F-B789-F1AEB37FBCC2}" dt="2024-04-20T10:19:22.790" v="255" actId="1076"/>
        <pc:sldMkLst>
          <pc:docMk/>
          <pc:sldMk cId="0" sldId="256"/>
        </pc:sldMkLst>
        <pc:spChg chg="mod">
          <ac:chgData name="ANNA CAROLINA DE AZEVEDO LEITE" userId="S::anna.leite2@fatec.sp.gov.br::2691be87-ee28-4fbb-adf9-bd24c25992ba" providerId="AD" clId="Web-{297F20F2-7E51-3A9F-B789-F1AEB37FBCC2}" dt="2024-04-20T10:19:22.790" v="255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9:08.288" v="252" actId="1076"/>
          <ac:spMkLst>
            <pc:docMk/>
            <pc:sldMk cId="0" sldId="256"/>
            <ac:spMk id="21" creationId="{B9FD4663-A94F-474F-8B34-30E0310A7A68}"/>
          </ac:spMkLst>
        </pc:spChg>
      </pc:sldChg>
      <pc:sldChg chg="addSp delSp modSp">
        <pc:chgData name="ANNA CAROLINA DE AZEVEDO LEITE" userId="S::anna.leite2@fatec.sp.gov.br::2691be87-ee28-4fbb-adf9-bd24c25992ba" providerId="AD" clId="Web-{297F20F2-7E51-3A9F-B789-F1AEB37FBCC2}" dt="2024-04-20T10:16:31.235" v="230" actId="1076"/>
        <pc:sldMkLst>
          <pc:docMk/>
          <pc:sldMk cId="0" sldId="260"/>
        </pc:sldMkLst>
        <pc:spChg chg="mod">
          <ac:chgData name="ANNA CAROLINA DE AZEVEDO LEITE" userId="S::anna.leite2@fatec.sp.gov.br::2691be87-ee28-4fbb-adf9-bd24c25992ba" providerId="AD" clId="Web-{297F20F2-7E51-3A9F-B789-F1AEB37FBCC2}" dt="2024-04-20T10:14:40.842" v="165" actId="20577"/>
          <ac:spMkLst>
            <pc:docMk/>
            <pc:sldMk cId="0" sldId="260"/>
            <ac:spMk id="3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297F20F2-7E51-3A9F-B789-F1AEB37FBCC2}" dt="2024-04-20T10:11:39.900" v="118"/>
          <ac:spMkLst>
            <pc:docMk/>
            <pc:sldMk cId="0" sldId="260"/>
            <ac:spMk id="6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6:31.189" v="225" actId="1076"/>
          <ac:spMkLst>
            <pc:docMk/>
            <pc:sldMk cId="0" sldId="260"/>
            <ac:spMk id="9" creationId="{AD32C001-BA87-76D2-8502-35E945C6646A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6:31.204" v="226" actId="1076"/>
          <ac:spMkLst>
            <pc:docMk/>
            <pc:sldMk cId="0" sldId="260"/>
            <ac:spMk id="12" creationId="{8D62A523-9464-7FD8-D05C-5DA2BFB77C58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6:31.204" v="227" actId="1076"/>
          <ac:spMkLst>
            <pc:docMk/>
            <pc:sldMk cId="0" sldId="260"/>
            <ac:spMk id="13" creationId="{42F45834-51E9-ED72-E9B7-CCAED6AC440B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4:48.686" v="170" actId="1076"/>
          <ac:spMkLst>
            <pc:docMk/>
            <pc:sldMk cId="0" sldId="260"/>
            <ac:spMk id="14" creationId="{B0992AEA-B00C-CBF3-DC9D-CAEF87847D6E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4:01.794" v="158" actId="20577"/>
          <ac:spMkLst>
            <pc:docMk/>
            <pc:sldMk cId="0" sldId="260"/>
            <ac:spMk id="15" creationId="{DCFECEEB-2ED9-CBA0-2687-56BFB6388F5C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4:29.811" v="163" actId="20577"/>
          <ac:spMkLst>
            <pc:docMk/>
            <pc:sldMk cId="0" sldId="260"/>
            <ac:spMk id="16" creationId="{4DAC46C0-6125-E032-63C8-8D25AEB0C064}"/>
          </ac:spMkLst>
        </pc:spChg>
        <pc:spChg chg="add del mod">
          <ac:chgData name="ANNA CAROLINA DE AZEVEDO LEITE" userId="S::anna.leite2@fatec.sp.gov.br::2691be87-ee28-4fbb-adf9-bd24c25992ba" providerId="AD" clId="Web-{297F20F2-7E51-3A9F-B789-F1AEB37FBCC2}" dt="2024-04-20T10:14:49.686" v="171"/>
          <ac:spMkLst>
            <pc:docMk/>
            <pc:sldMk cId="0" sldId="260"/>
            <ac:spMk id="17" creationId="{ECF233E1-1F42-E098-F25F-7EAAB139BFAA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6:31.220" v="228" actId="1076"/>
          <ac:spMkLst>
            <pc:docMk/>
            <pc:sldMk cId="0" sldId="260"/>
            <ac:spMk id="18" creationId="{1512DAC4-D667-78DF-B18D-20319288335B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6:31.235" v="229" actId="1076"/>
          <ac:spMkLst>
            <pc:docMk/>
            <pc:sldMk cId="0" sldId="260"/>
            <ac:spMk id="19" creationId="{8EF15B9C-932A-AD5A-C6DD-F99F85BC6373}"/>
          </ac:spMkLst>
        </pc:spChg>
        <pc:spChg chg="add mod">
          <ac:chgData name="ANNA CAROLINA DE AZEVEDO LEITE" userId="S::anna.leite2@fatec.sp.gov.br::2691be87-ee28-4fbb-adf9-bd24c25992ba" providerId="AD" clId="Web-{297F20F2-7E51-3A9F-B789-F1AEB37FBCC2}" dt="2024-04-20T10:16:31.235" v="230" actId="1076"/>
          <ac:spMkLst>
            <pc:docMk/>
            <pc:sldMk cId="0" sldId="260"/>
            <ac:spMk id="20" creationId="{03C52B8D-A900-2B47-1E6E-3F2C2D7BF19E}"/>
          </ac:spMkLst>
        </pc:spChg>
      </pc:sldChg>
      <pc:sldChg chg="modSp">
        <pc:chgData name="ANNA CAROLINA DE AZEVEDO LEITE" userId="S::anna.leite2@fatec.sp.gov.br::2691be87-ee28-4fbb-adf9-bd24c25992ba" providerId="AD" clId="Web-{297F20F2-7E51-3A9F-B789-F1AEB37FBCC2}" dt="2024-04-20T10:09:19.048" v="116" actId="1076"/>
        <pc:sldMkLst>
          <pc:docMk/>
          <pc:sldMk cId="0" sldId="263"/>
        </pc:sldMkLst>
        <pc:spChg chg="mod">
          <ac:chgData name="ANNA CAROLINA DE AZEVEDO LEITE" userId="S::anna.leite2@fatec.sp.gov.br::2691be87-ee28-4fbb-adf9-bd24c25992ba" providerId="AD" clId="Web-{297F20F2-7E51-3A9F-B789-F1AEB37FBCC2}" dt="2024-04-20T10:09:19.048" v="116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876" v="104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891" v="105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891" v="106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891" v="107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907" v="108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08:58.907" v="109" actId="1076"/>
          <ac:spMkLst>
            <pc:docMk/>
            <pc:sldMk cId="0" sldId="263"/>
            <ac:spMk id="19" creationId="{00000000-0000-0000-0000-000000000000}"/>
          </ac:spMkLst>
        </pc:spChg>
        <pc:grpChg chg="mod">
          <ac:chgData name="ANNA CAROLINA DE AZEVEDO LEITE" userId="S::anna.leite2@fatec.sp.gov.br::2691be87-ee28-4fbb-adf9-bd24c25992ba" providerId="AD" clId="Web-{297F20F2-7E51-3A9F-B789-F1AEB37FBCC2}" dt="2024-04-20T10:08:58.938" v="110" actId="1076"/>
          <ac:grpSpMkLst>
            <pc:docMk/>
            <pc:sldMk cId="0" sldId="263"/>
            <ac:grpSpMk id="22" creationId="{A7FEAD50-1568-4B36-0A4B-2E4E2DF0ECFC}"/>
          </ac:grpSpMkLst>
        </pc:grpChg>
        <pc:picChg chg="mod">
          <ac:chgData name="ANNA CAROLINA DE AZEVEDO LEITE" userId="S::anna.leite2@fatec.sp.gov.br::2691be87-ee28-4fbb-adf9-bd24c25992ba" providerId="AD" clId="Web-{297F20F2-7E51-3A9F-B789-F1AEB37FBCC2}" dt="2024-04-20T10:09:11.063" v="114" actId="1076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NNA CAROLINA DE AZEVEDO LEITE" userId="S::anna.leite2@fatec.sp.gov.br::2691be87-ee28-4fbb-adf9-bd24c25992ba" providerId="AD" clId="Web-{297F20F2-7E51-3A9F-B789-F1AEB37FBCC2}" dt="2024-04-20T10:08:58.954" v="111" actId="1076"/>
          <ac:picMkLst>
            <pc:docMk/>
            <pc:sldMk cId="0" sldId="263"/>
            <ac:picMk id="34" creationId="{1B8A4A8A-1002-FF17-87FA-7FFF8149C0BC}"/>
          </ac:picMkLst>
        </pc:picChg>
        <pc:picChg chg="mod">
          <ac:chgData name="ANNA CAROLINA DE AZEVEDO LEITE" userId="S::anna.leite2@fatec.sp.gov.br::2691be87-ee28-4fbb-adf9-bd24c25992ba" providerId="AD" clId="Web-{297F20F2-7E51-3A9F-B789-F1AEB37FBCC2}" dt="2024-04-20T10:08:58.969" v="112" actId="1076"/>
          <ac:picMkLst>
            <pc:docMk/>
            <pc:sldMk cId="0" sldId="263"/>
            <ac:picMk id="35" creationId="{B1A44812-7071-09DE-35BE-97AAD8BD2F45}"/>
          </ac:picMkLst>
        </pc:picChg>
        <pc:picChg chg="mod">
          <ac:chgData name="ANNA CAROLINA DE AZEVEDO LEITE" userId="S::anna.leite2@fatec.sp.gov.br::2691be87-ee28-4fbb-adf9-bd24c25992ba" providerId="AD" clId="Web-{297F20F2-7E51-3A9F-B789-F1AEB37FBCC2}" dt="2024-04-20T10:08:58.985" v="113" actId="1076"/>
          <ac:picMkLst>
            <pc:docMk/>
            <pc:sldMk cId="0" sldId="263"/>
            <ac:picMk id="36" creationId="{DEDD812E-3879-15F4-13C5-387C5F7599CE}"/>
          </ac:picMkLst>
        </pc:picChg>
      </pc:sldChg>
      <pc:sldChg chg="modSp">
        <pc:chgData name="ANNA CAROLINA DE AZEVEDO LEITE" userId="S::anna.leite2@fatec.sp.gov.br::2691be87-ee28-4fbb-adf9-bd24c25992ba" providerId="AD" clId="Web-{297F20F2-7E51-3A9F-B789-F1AEB37FBCC2}" dt="2024-04-20T10:17:42.051" v="240" actId="1076"/>
        <pc:sldMkLst>
          <pc:docMk/>
          <pc:sldMk cId="0" sldId="264"/>
        </pc:sldMkLst>
        <pc:spChg chg="mod">
          <ac:chgData name="ANNA CAROLINA DE AZEVEDO LEITE" userId="S::anna.leite2@fatec.sp.gov.br::2691be87-ee28-4fbb-adf9-bd24c25992ba" providerId="AD" clId="Web-{297F20F2-7E51-3A9F-B789-F1AEB37FBCC2}" dt="2024-04-20T10:17:42.051" v="240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7:36.254" v="239" actId="1410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7:22.332" v="233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297F20F2-7E51-3A9F-B789-F1AEB37FBCC2}" dt="2024-04-20T10:17:22.348" v="234" actId="1076"/>
          <ac:spMkLst>
            <pc:docMk/>
            <pc:sldMk cId="0" sldId="264"/>
            <ac:spMk id="16" creationId="{00000000-0000-0000-0000-000000000000}"/>
          </ac:spMkLst>
        </pc:spChg>
      </pc:sldChg>
      <pc:sldChg chg="del">
        <pc:chgData name="ANNA CAROLINA DE AZEVEDO LEITE" userId="S::anna.leite2@fatec.sp.gov.br::2691be87-ee28-4fbb-adf9-bd24c25992ba" providerId="AD" clId="Web-{297F20F2-7E51-3A9F-B789-F1AEB37FBCC2}" dt="2024-04-20T10:08:14.466" v="101"/>
        <pc:sldMkLst>
          <pc:docMk/>
          <pc:sldMk cId="0" sldId="265"/>
        </pc:sldMkLst>
      </pc:sldChg>
      <pc:sldChg chg="addSp delSp modSp">
        <pc:chgData name="ANNA CAROLINA DE AZEVEDO LEITE" userId="S::anna.leite2@fatec.sp.gov.br::2691be87-ee28-4fbb-adf9-bd24c25992ba" providerId="AD" clId="Web-{297F20F2-7E51-3A9F-B789-F1AEB37FBCC2}" dt="2024-04-20T10:07:56.982" v="100" actId="1076"/>
        <pc:sldMkLst>
          <pc:docMk/>
          <pc:sldMk cId="2722389358" sldId="267"/>
        </pc:sldMkLst>
        <pc:graphicFrameChg chg="mod modGraphic">
          <ac:chgData name="ANNA CAROLINA DE AZEVEDO LEITE" userId="S::anna.leite2@fatec.sp.gov.br::2691be87-ee28-4fbb-adf9-bd24c25992ba" providerId="AD" clId="Web-{297F20F2-7E51-3A9F-B789-F1AEB37FBCC2}" dt="2024-04-20T10:05:36.759" v="72" actId="20577"/>
          <ac:graphicFrameMkLst>
            <pc:docMk/>
            <pc:sldMk cId="2722389358" sldId="267"/>
            <ac:graphicFrameMk id="7" creationId="{8A16CCDB-C00A-1CA4-553C-06FD3C830CEF}"/>
          </ac:graphicFrameMkLst>
        </pc:graphicFrameChg>
        <pc:picChg chg="add del mod">
          <ac:chgData name="ANNA CAROLINA DE AZEVEDO LEITE" userId="S::anna.leite2@fatec.sp.gov.br::2691be87-ee28-4fbb-adf9-bd24c25992ba" providerId="AD" clId="Web-{297F20F2-7E51-3A9F-B789-F1AEB37FBCC2}" dt="2024-04-20T10:02:56.643" v="4"/>
          <ac:picMkLst>
            <pc:docMk/>
            <pc:sldMk cId="2722389358" sldId="267"/>
            <ac:picMk id="32" creationId="{B47C4990-0596-6877-E321-DE2AC2659436}"/>
          </ac:picMkLst>
        </pc:picChg>
        <pc:picChg chg="add del mod">
          <ac:chgData name="ANNA CAROLINA DE AZEVEDO LEITE" userId="S::anna.leite2@fatec.sp.gov.br::2691be87-ee28-4fbb-adf9-bd24c25992ba" providerId="AD" clId="Web-{297F20F2-7E51-3A9F-B789-F1AEB37FBCC2}" dt="2024-04-20T10:05:49.806" v="75"/>
          <ac:picMkLst>
            <pc:docMk/>
            <pc:sldMk cId="2722389358" sldId="267"/>
            <ac:picMk id="803" creationId="{65C15326-D7CE-2CDB-359C-6D10FEB218F8}"/>
          </ac:picMkLst>
        </pc:picChg>
        <pc:picChg chg="add mod">
          <ac:chgData name="ANNA CAROLINA DE AZEVEDO LEITE" userId="S::anna.leite2@fatec.sp.gov.br::2691be87-ee28-4fbb-adf9-bd24c25992ba" providerId="AD" clId="Web-{297F20F2-7E51-3A9F-B789-F1AEB37FBCC2}" dt="2024-04-20T10:06:11.791" v="79" actId="1076"/>
          <ac:picMkLst>
            <pc:docMk/>
            <pc:sldMk cId="2722389358" sldId="267"/>
            <ac:picMk id="804" creationId="{1E558855-404A-C127-1E94-C9803F0A03FE}"/>
          </ac:picMkLst>
        </pc:picChg>
        <pc:picChg chg="add mod">
          <ac:chgData name="ANNA CAROLINA DE AZEVEDO LEITE" userId="S::anna.leite2@fatec.sp.gov.br::2691be87-ee28-4fbb-adf9-bd24c25992ba" providerId="AD" clId="Web-{297F20F2-7E51-3A9F-B789-F1AEB37FBCC2}" dt="2024-04-20T10:06:33.604" v="82" actId="1076"/>
          <ac:picMkLst>
            <pc:docMk/>
            <pc:sldMk cId="2722389358" sldId="267"/>
            <ac:picMk id="805" creationId="{AA34D412-B884-4875-AF29-65AB427C47F7}"/>
          </ac:picMkLst>
        </pc:picChg>
        <pc:picChg chg="add mod">
          <ac:chgData name="ANNA CAROLINA DE AZEVEDO LEITE" userId="S::anna.leite2@fatec.sp.gov.br::2691be87-ee28-4fbb-adf9-bd24c25992ba" providerId="AD" clId="Web-{297F20F2-7E51-3A9F-B789-F1AEB37FBCC2}" dt="2024-04-20T10:07:05.558" v="90" actId="1076"/>
          <ac:picMkLst>
            <pc:docMk/>
            <pc:sldMk cId="2722389358" sldId="267"/>
            <ac:picMk id="806" creationId="{544766B5-55BA-43F6-3280-865D9BE82CFF}"/>
          </ac:picMkLst>
        </pc:picChg>
        <pc:picChg chg="add mod">
          <ac:chgData name="ANNA CAROLINA DE AZEVEDO LEITE" userId="S::anna.leite2@fatec.sp.gov.br::2691be87-ee28-4fbb-adf9-bd24c25992ba" providerId="AD" clId="Web-{297F20F2-7E51-3A9F-B789-F1AEB37FBCC2}" dt="2024-04-20T10:07:23.996" v="93" actId="1076"/>
          <ac:picMkLst>
            <pc:docMk/>
            <pc:sldMk cId="2722389358" sldId="267"/>
            <ac:picMk id="807" creationId="{2E783E83-3341-E4FE-3AAA-020E4A643481}"/>
          </ac:picMkLst>
        </pc:picChg>
        <pc:picChg chg="add mod">
          <ac:chgData name="ANNA CAROLINA DE AZEVEDO LEITE" userId="S::anna.leite2@fatec.sp.gov.br::2691be87-ee28-4fbb-adf9-bd24c25992ba" providerId="AD" clId="Web-{297F20F2-7E51-3A9F-B789-F1AEB37FBCC2}" dt="2024-04-20T10:07:56.982" v="100" actId="1076"/>
          <ac:picMkLst>
            <pc:docMk/>
            <pc:sldMk cId="2722389358" sldId="267"/>
            <ac:picMk id="808" creationId="{35ADC120-C7C0-63E5-2DE9-E03860B8E6C1}"/>
          </ac:picMkLst>
        </pc:picChg>
      </pc:sldChg>
    </pc:docChg>
  </pc:docChgLst>
  <pc:docChgLst>
    <pc:chgData name="LEONARDO DIAS DOS SANTOS" userId="S::leonardo.santos288@fatec.sp.gov.br::46b69364-15a6-4c88-ba66-903a0e5e99bc" providerId="AD" clId="Web-{FF85CE85-3036-9D4A-8F6B-B97E33F895C8}"/>
    <pc:docChg chg="addSld delSld modSld">
      <pc:chgData name="LEONARDO DIAS DOS SANTOS" userId="S::leonardo.santos288@fatec.sp.gov.br::46b69364-15a6-4c88-ba66-903a0e5e99bc" providerId="AD" clId="Web-{FF85CE85-3036-9D4A-8F6B-B97E33F895C8}" dt="2024-04-19T21:53:26.013" v="36" actId="20577"/>
      <pc:docMkLst>
        <pc:docMk/>
      </pc:docMkLst>
      <pc:sldChg chg="add del replId">
        <pc:chgData name="LEONARDO DIAS DOS SANTOS" userId="S::leonardo.santos288@fatec.sp.gov.br::46b69364-15a6-4c88-ba66-903a0e5e99bc" providerId="AD" clId="Web-{FF85CE85-3036-9D4A-8F6B-B97E33F895C8}" dt="2024-04-19T21:49:25.442" v="1"/>
        <pc:sldMkLst>
          <pc:docMk/>
          <pc:sldMk cId="777961574" sldId="268"/>
        </pc:sldMkLst>
      </pc:sldChg>
      <pc:sldChg chg="modSp add">
        <pc:chgData name="LEONARDO DIAS DOS SANTOS" userId="S::leonardo.santos288@fatec.sp.gov.br::46b69364-15a6-4c88-ba66-903a0e5e99bc" providerId="AD" clId="Web-{FF85CE85-3036-9D4A-8F6B-B97E33F895C8}" dt="2024-04-19T21:53:26.013" v="36" actId="20577"/>
        <pc:sldMkLst>
          <pc:docMk/>
          <pc:sldMk cId="4152628107" sldId="268"/>
        </pc:sldMkLst>
        <pc:spChg chg="mod">
          <ac:chgData name="LEONARDO DIAS DOS SANTOS" userId="S::leonardo.santos288@fatec.sp.gov.br::46b69364-15a6-4c88-ba66-903a0e5e99bc" providerId="AD" clId="Web-{FF85CE85-3036-9D4A-8F6B-B97E33F895C8}" dt="2024-04-19T21:52:05.698" v="19" actId="20577"/>
          <ac:spMkLst>
            <pc:docMk/>
            <pc:sldMk cId="4152628107" sldId="268"/>
            <ac:spMk id="4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FF85CE85-3036-9D4A-8F6B-B97E33F895C8}" dt="2024-04-19T21:52:25.433" v="21" actId="20577"/>
          <ac:spMkLst>
            <pc:docMk/>
            <pc:sldMk cId="4152628107" sldId="268"/>
            <ac:spMk id="7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FF85CE85-3036-9D4A-8F6B-B97E33F895C8}" dt="2024-04-19T21:53:26.013" v="36" actId="20577"/>
          <ac:spMkLst>
            <pc:docMk/>
            <pc:sldMk cId="4152628107" sldId="268"/>
            <ac:spMk id="9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FF85CE85-3036-9D4A-8F6B-B97E33F895C8}" dt="2024-04-19T21:52:30.480" v="23" actId="20577"/>
          <ac:spMkLst>
            <pc:docMk/>
            <pc:sldMk cId="4152628107" sldId="268"/>
            <ac:spMk id="10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FF85CE85-3036-9D4A-8F6B-B97E33F895C8}" dt="2024-04-19T21:52:47.949" v="28" actId="20577"/>
          <ac:spMkLst>
            <pc:docMk/>
            <pc:sldMk cId="4152628107" sldId="268"/>
            <ac:spMk id="19" creationId="{32299BE0-405B-4F80-32B1-C26187369454}"/>
          </ac:spMkLst>
        </pc:spChg>
        <pc:spChg chg="mod">
          <ac:chgData name="LEONARDO DIAS DOS SANTOS" userId="S::leonardo.santos288@fatec.sp.gov.br::46b69364-15a6-4c88-ba66-903a0e5e99bc" providerId="AD" clId="Web-{FF85CE85-3036-9D4A-8F6B-B97E33F895C8}" dt="2024-04-19T21:52:34.917" v="25" actId="20577"/>
          <ac:spMkLst>
            <pc:docMk/>
            <pc:sldMk cId="4152628107" sldId="268"/>
            <ac:spMk id="20" creationId="{8699EACA-D61B-394F-F7B8-080BAB3A4DBE}"/>
          </ac:spMkLst>
        </pc:spChg>
      </pc:sldChg>
    </pc:docChg>
  </pc:docChgLst>
  <pc:docChgLst>
    <pc:chgData name="ANNA CAROLINA DE AZEVEDO LEITE" userId="S::anna.leite2@fatec.sp.gov.br::2691be87-ee28-4fbb-adf9-bd24c25992ba" providerId="AD" clId="Web-{D5F3AA35-B1C3-E5C0-B85A-BB888688E8FB}"/>
    <pc:docChg chg="addSld modSld sldOrd">
      <pc:chgData name="ANNA CAROLINA DE AZEVEDO LEITE" userId="S::anna.leite2@fatec.sp.gov.br::2691be87-ee28-4fbb-adf9-bd24c25992ba" providerId="AD" clId="Web-{D5F3AA35-B1C3-E5C0-B85A-BB888688E8FB}" dt="2024-04-20T02:47:48.913" v="304" actId="1076"/>
      <pc:docMkLst>
        <pc:docMk/>
      </pc:docMkLst>
      <pc:sldChg chg="modSp">
        <pc:chgData name="ANNA CAROLINA DE AZEVEDO LEITE" userId="S::anna.leite2@fatec.sp.gov.br::2691be87-ee28-4fbb-adf9-bd24c25992ba" providerId="AD" clId="Web-{D5F3AA35-B1C3-E5C0-B85A-BB888688E8FB}" dt="2024-04-20T02:47:48.913" v="304" actId="1076"/>
        <pc:sldMkLst>
          <pc:docMk/>
          <pc:sldMk cId="0" sldId="264"/>
        </pc:sldMkLst>
        <pc:spChg chg="mod">
          <ac:chgData name="ANNA CAROLINA DE AZEVEDO LEITE" userId="S::anna.leite2@fatec.sp.gov.br::2691be87-ee28-4fbb-adf9-bd24c25992ba" providerId="AD" clId="Web-{D5F3AA35-B1C3-E5C0-B85A-BB888688E8FB}" dt="2024-04-20T02:47:42.350" v="3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7:42.366" v="301"/>
          <ac:spMkLst>
            <pc:docMk/>
            <pc:sldMk cId="0" sldId="264"/>
            <ac:spMk id="9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7:42.366" v="302"/>
          <ac:spMkLst>
            <pc:docMk/>
            <pc:sldMk cId="0" sldId="264"/>
            <ac:spMk id="12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7:42.428" v="30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7:48.913" v="304" actId="1076"/>
          <ac:spMkLst>
            <pc:docMk/>
            <pc:sldMk cId="0" sldId="264"/>
            <ac:spMk id="16" creationId="{00000000-0000-0000-0000-000000000000}"/>
          </ac:spMkLst>
        </pc:spChg>
      </pc:sldChg>
      <pc:sldChg chg="addSp delSp modSp add ord replId">
        <pc:chgData name="ANNA CAROLINA DE AZEVEDO LEITE" userId="S::anna.leite2@fatec.sp.gov.br::2691be87-ee28-4fbb-adf9-bd24c25992ba" providerId="AD" clId="Web-{D5F3AA35-B1C3-E5C0-B85A-BB888688E8FB}" dt="2024-04-20T02:47:13.771" v="299" actId="1076"/>
        <pc:sldMkLst>
          <pc:docMk/>
          <pc:sldMk cId="2963035481" sldId="269"/>
        </pc:sldMkLst>
        <pc:spChg chg="mod">
          <ac:chgData name="ANNA CAROLINA DE AZEVEDO LEITE" userId="S::anna.leite2@fatec.sp.gov.br::2691be87-ee28-4fbb-adf9-bd24c25992ba" providerId="AD" clId="Web-{D5F3AA35-B1C3-E5C0-B85A-BB888688E8FB}" dt="2024-04-20T02:43:33.633" v="263" actId="1076"/>
          <ac:spMkLst>
            <pc:docMk/>
            <pc:sldMk cId="2963035481" sldId="269"/>
            <ac:spMk id="3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25.304" v="249" actId="1076"/>
          <ac:spMkLst>
            <pc:docMk/>
            <pc:sldMk cId="2963035481" sldId="269"/>
            <ac:spMk id="5" creationId="{00000000-0000-0000-0000-000000000000}"/>
          </ac:spMkLst>
        </pc:spChg>
        <pc:spChg chg="del mod">
          <ac:chgData name="ANNA CAROLINA DE AZEVEDO LEITE" userId="S::anna.leite2@fatec.sp.gov.br::2691be87-ee28-4fbb-adf9-bd24c25992ba" providerId="AD" clId="Web-{D5F3AA35-B1C3-E5C0-B85A-BB888688E8FB}" dt="2024-04-20T02:35:22.793" v="4"/>
          <ac:spMkLst>
            <pc:docMk/>
            <pc:sldMk cId="2963035481" sldId="269"/>
            <ac:spMk id="6" creationId="{00000000-0000-0000-0000-000000000000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25.320" v="250" actId="1076"/>
          <ac:spMkLst>
            <pc:docMk/>
            <pc:sldMk cId="2963035481" sldId="269"/>
            <ac:spMk id="8" creationId="{600C9158-2B85-4F09-54BB-F3FF730FF38C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54.778" v="276" actId="1076"/>
          <ac:spMkLst>
            <pc:docMk/>
            <pc:sldMk cId="2963035481" sldId="269"/>
            <ac:spMk id="9" creationId="{AD32C001-BA87-76D2-8502-35E945C6646A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25.336" v="252" actId="1076"/>
          <ac:spMkLst>
            <pc:docMk/>
            <pc:sldMk cId="2963035481" sldId="269"/>
            <ac:spMk id="10" creationId="{9C3B0303-595B-099A-3EA3-40D515224D0B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25.351" v="253" actId="1076"/>
          <ac:spMkLst>
            <pc:docMk/>
            <pc:sldMk cId="2963035481" sldId="269"/>
            <ac:spMk id="11" creationId="{93684407-20E8-23D5-7E08-35C80A9370C8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54.778" v="277" actId="1076"/>
          <ac:spMkLst>
            <pc:docMk/>
            <pc:sldMk cId="2963035481" sldId="269"/>
            <ac:spMk id="12" creationId="{8D62A523-9464-7FD8-D05C-5DA2BFB77C58}"/>
          </ac:spMkLst>
        </pc:spChg>
        <pc:spChg chg="mod">
          <ac:chgData name="ANNA CAROLINA DE AZEVEDO LEITE" userId="S::anna.leite2@fatec.sp.gov.br::2691be87-ee28-4fbb-adf9-bd24c25992ba" providerId="AD" clId="Web-{D5F3AA35-B1C3-E5C0-B85A-BB888688E8FB}" dt="2024-04-20T02:43:54.794" v="278" actId="1076"/>
          <ac:spMkLst>
            <pc:docMk/>
            <pc:sldMk cId="2963035481" sldId="269"/>
            <ac:spMk id="13" creationId="{42F45834-51E9-ED72-E9B7-CCAED6AC440B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25.382" v="256" actId="1076"/>
          <ac:spMkLst>
            <pc:docMk/>
            <pc:sldMk cId="2963035481" sldId="269"/>
            <ac:spMk id="14" creationId="{BE221797-F3DD-A034-6714-0761A0448809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25.382" v="257" actId="1076"/>
          <ac:spMkLst>
            <pc:docMk/>
            <pc:sldMk cId="2963035481" sldId="269"/>
            <ac:spMk id="15" creationId="{3ED38AB9-D166-5C39-31DF-12A3CFAE268C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25.398" v="258" actId="1076"/>
          <ac:spMkLst>
            <pc:docMk/>
            <pc:sldMk cId="2963035481" sldId="269"/>
            <ac:spMk id="16" creationId="{A8595472-E332-DD69-39BC-3DF700DFB527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54.810" v="279" actId="1076"/>
          <ac:spMkLst>
            <pc:docMk/>
            <pc:sldMk cId="2963035481" sldId="269"/>
            <ac:spMk id="17" creationId="{A689A689-6AAF-B832-5F08-48EB1EF954A7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54.810" v="280" actId="1076"/>
          <ac:spMkLst>
            <pc:docMk/>
            <pc:sldMk cId="2963035481" sldId="269"/>
            <ac:spMk id="18" creationId="{F4A29442-200A-5168-675B-A6AC0CAFC238}"/>
          </ac:spMkLst>
        </pc:spChg>
        <pc:spChg chg="add mod">
          <ac:chgData name="ANNA CAROLINA DE AZEVEDO LEITE" userId="S::anna.leite2@fatec.sp.gov.br::2691be87-ee28-4fbb-adf9-bd24c25992ba" providerId="AD" clId="Web-{D5F3AA35-B1C3-E5C0-B85A-BB888688E8FB}" dt="2024-04-20T02:43:54.825" v="281" actId="1076"/>
          <ac:spMkLst>
            <pc:docMk/>
            <pc:sldMk cId="2963035481" sldId="269"/>
            <ac:spMk id="19" creationId="{BBB27CB6-B5A7-5719-E8A8-58E19DC9FD88}"/>
          </ac:spMkLst>
        </pc:spChg>
        <pc:spChg chg="add del mod">
          <ac:chgData name="ANNA CAROLINA DE AZEVEDO LEITE" userId="S::anna.leite2@fatec.sp.gov.br::2691be87-ee28-4fbb-adf9-bd24c25992ba" providerId="AD" clId="Web-{D5F3AA35-B1C3-E5C0-B85A-BB888688E8FB}" dt="2024-04-20T02:42:48.022" v="243"/>
          <ac:spMkLst>
            <pc:docMk/>
            <pc:sldMk cId="2963035481" sldId="269"/>
            <ac:spMk id="21" creationId="{E1F49A57-DA11-D560-5D29-48EEF52DDBF5}"/>
          </ac:spMkLst>
        </pc:spChg>
        <pc:spChg chg="add del mod">
          <ac:chgData name="ANNA CAROLINA DE AZEVEDO LEITE" userId="S::anna.leite2@fatec.sp.gov.br::2691be87-ee28-4fbb-adf9-bd24c25992ba" providerId="AD" clId="Web-{D5F3AA35-B1C3-E5C0-B85A-BB888688E8FB}" dt="2024-04-20T02:46:05.815" v="291"/>
          <ac:spMkLst>
            <pc:docMk/>
            <pc:sldMk cId="2963035481" sldId="269"/>
            <ac:spMk id="24" creationId="{18C5ACC4-3161-7581-262D-A7CD7B61A48B}"/>
          </ac:spMkLst>
        </pc:spChg>
        <pc:picChg chg="mod">
          <ac:chgData name="ANNA CAROLINA DE AZEVEDO LEITE" userId="S::anna.leite2@fatec.sp.gov.br::2691be87-ee28-4fbb-adf9-bd24c25992ba" providerId="AD" clId="Web-{D5F3AA35-B1C3-E5C0-B85A-BB888688E8FB}" dt="2024-04-20T02:43:33.617" v="262" actId="1076"/>
          <ac:picMkLst>
            <pc:docMk/>
            <pc:sldMk cId="2963035481" sldId="269"/>
            <ac:picMk id="2" creationId="{00000000-0000-0000-0000-000000000000}"/>
          </ac:picMkLst>
        </pc:picChg>
        <pc:picChg chg="del mod">
          <ac:chgData name="ANNA CAROLINA DE AZEVEDO LEITE" userId="S::anna.leite2@fatec.sp.gov.br::2691be87-ee28-4fbb-adf9-bd24c25992ba" providerId="AD" clId="Web-{D5F3AA35-B1C3-E5C0-B85A-BB888688E8FB}" dt="2024-04-20T02:42:16.973" v="236"/>
          <ac:picMkLst>
            <pc:docMk/>
            <pc:sldMk cId="2963035481" sldId="269"/>
            <ac:picMk id="4" creationId="{00000000-0000-0000-0000-000000000000}"/>
          </ac:picMkLst>
        </pc:picChg>
        <pc:picChg chg="add mod">
          <ac:chgData name="ANNA CAROLINA DE AZEVEDO LEITE" userId="S::anna.leite2@fatec.sp.gov.br::2691be87-ee28-4fbb-adf9-bd24c25992ba" providerId="AD" clId="Web-{D5F3AA35-B1C3-E5C0-B85A-BB888688E8FB}" dt="2024-04-20T02:43:02.350" v="246" actId="14100"/>
          <ac:picMkLst>
            <pc:docMk/>
            <pc:sldMk cId="2963035481" sldId="269"/>
            <ac:picMk id="20" creationId="{B24F5645-22C7-0106-46D5-84014E0ACC87}"/>
          </ac:picMkLst>
        </pc:picChg>
        <pc:picChg chg="add mod modCrop">
          <ac:chgData name="ANNA CAROLINA DE AZEVEDO LEITE" userId="S::anna.leite2@fatec.sp.gov.br::2691be87-ee28-4fbb-adf9-bd24c25992ba" providerId="AD" clId="Web-{D5F3AA35-B1C3-E5C0-B85A-BB888688E8FB}" dt="2024-04-20T02:47:13.771" v="299" actId="1076"/>
          <ac:picMkLst>
            <pc:docMk/>
            <pc:sldMk cId="2963035481" sldId="269"/>
            <ac:picMk id="23" creationId="{C5AC696A-1DA8-F9BD-A9AC-1290C108B4E5}"/>
          </ac:picMkLst>
        </pc:picChg>
      </pc:sldChg>
    </pc:docChg>
  </pc:docChgLst>
  <pc:docChgLst>
    <pc:chgData name="GABRIEL ANDRADE FERREIRA" userId="d3800491-628f-4bb3-ae64-5bc7017815a4" providerId="ADAL" clId="{33A71677-82CC-9B4A-8C98-D1652C7371BA}"/>
    <pc:docChg chg="undo custSel addSld modSld">
      <pc:chgData name="GABRIEL ANDRADE FERREIRA" userId="d3800491-628f-4bb3-ae64-5bc7017815a4" providerId="ADAL" clId="{33A71677-82CC-9B4A-8C98-D1652C7371BA}" dt="2024-04-20T10:46:19.734" v="8" actId="1076"/>
      <pc:docMkLst>
        <pc:docMk/>
      </pc:docMkLst>
      <pc:sldChg chg="addSp delSp modSp">
        <pc:chgData name="GABRIEL ANDRADE FERREIRA" userId="d3800491-628f-4bb3-ae64-5bc7017815a4" providerId="ADAL" clId="{33A71677-82CC-9B4A-8C98-D1652C7371BA}" dt="2024-04-20T10:46:19.734" v="8" actId="1076"/>
        <pc:sldMkLst>
          <pc:docMk/>
          <pc:sldMk cId="0" sldId="259"/>
        </pc:sldMkLst>
        <pc:spChg chg="mod">
          <ac:chgData name="GABRIEL ANDRADE FERREIRA" userId="d3800491-628f-4bb3-ae64-5bc7017815a4" providerId="ADAL" clId="{33A71677-82CC-9B4A-8C98-D1652C7371BA}" dt="2024-04-20T10:46:10.781" v="6" actId="1076"/>
          <ac:spMkLst>
            <pc:docMk/>
            <pc:sldMk cId="0" sldId="259"/>
            <ac:spMk id="4" creationId="{00000000-0000-0000-0000-000000000000}"/>
          </ac:spMkLst>
        </pc:spChg>
        <pc:spChg chg="add del mod">
          <ac:chgData name="GABRIEL ANDRADE FERREIRA" userId="d3800491-628f-4bb3-ae64-5bc7017815a4" providerId="ADAL" clId="{33A71677-82CC-9B4A-8C98-D1652C7371BA}" dt="2024-04-20T10:41:08.883" v="5" actId="478"/>
          <ac:spMkLst>
            <pc:docMk/>
            <pc:sldMk cId="0" sldId="259"/>
            <ac:spMk id="18" creationId="{70851BFC-9181-130C-63A0-2098653AFDA2}"/>
          </ac:spMkLst>
        </pc:spChg>
        <pc:spChg chg="add mod">
          <ac:chgData name="GABRIEL ANDRADE FERREIRA" userId="d3800491-628f-4bb3-ae64-5bc7017815a4" providerId="ADAL" clId="{33A71677-82CC-9B4A-8C98-D1652C7371BA}" dt="2024-04-20T10:46:19.734" v="8" actId="1076"/>
          <ac:spMkLst>
            <pc:docMk/>
            <pc:sldMk cId="0" sldId="259"/>
            <ac:spMk id="20" creationId="{A4F427F4-E678-115C-F71D-D10D8FB0A808}"/>
          </ac:spMkLst>
        </pc:spChg>
      </pc:sldChg>
      <pc:sldChg chg="new">
        <pc:chgData name="GABRIEL ANDRADE FERREIRA" userId="d3800491-628f-4bb3-ae64-5bc7017815a4" providerId="ADAL" clId="{33A71677-82CC-9B4A-8C98-D1652C7371BA}" dt="2024-04-20T10:40:55.748" v="3" actId="680"/>
        <pc:sldMkLst>
          <pc:docMk/>
          <pc:sldMk cId="2727780213" sldId="27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D5C10-A4EF-4391-8BC8-7EB7F813A305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50224E72-F7B5-4185-8AC1-8103F7A6D0E6}">
      <dgm:prSet phldrT="[Texto]" phldr="0"/>
      <dgm:spPr>
        <a:noFill/>
      </dgm:spPr>
      <dgm:t>
        <a:bodyPr/>
        <a:lstStyle/>
        <a:p>
          <a:r>
            <a:rPr lang="pt-BR" b="1">
              <a:solidFill>
                <a:schemeClr val="bg1"/>
              </a:solidFill>
              <a:latin typeface="Century Gothic"/>
            </a:rPr>
            <a:t>Enzo</a:t>
          </a:r>
        </a:p>
      </dgm:t>
    </dgm:pt>
    <dgm:pt modelId="{661E3F29-6E47-4125-BA04-D572D65DFD38}" type="parTrans" cxnId="{03499BEF-6F3C-415C-BE21-173A63C94D84}">
      <dgm:prSet/>
      <dgm:spPr/>
      <dgm:t>
        <a:bodyPr/>
        <a:lstStyle/>
        <a:p>
          <a:endParaRPr lang="pt-BR"/>
        </a:p>
      </dgm:t>
    </dgm:pt>
    <dgm:pt modelId="{6A67985E-B58D-4063-8491-22B2CAD27E05}" type="sibTrans" cxnId="{03499BEF-6F3C-415C-BE21-173A63C94D84}">
      <dgm:prSet/>
      <dgm:spPr/>
      <dgm:t>
        <a:bodyPr/>
        <a:lstStyle/>
        <a:p>
          <a:endParaRPr lang="pt-BR"/>
        </a:p>
      </dgm:t>
    </dgm:pt>
    <dgm:pt modelId="{5557C927-D481-43CF-86A2-AFEB1DF0A5BB}">
      <dgm:prSet phldrT="[Texto]" phldr="0"/>
      <dgm:spPr>
        <a:noFill/>
      </dgm:spPr>
      <dgm:t>
        <a:bodyPr/>
        <a:lstStyle/>
        <a:p>
          <a:pPr rtl="0"/>
          <a:r>
            <a:rPr lang="pt-BR" b="1">
              <a:solidFill>
                <a:schemeClr val="bg1"/>
              </a:solidFill>
              <a:latin typeface="Barlow"/>
            </a:rPr>
            <a:t>Anna</a:t>
          </a:r>
        </a:p>
      </dgm:t>
    </dgm:pt>
    <dgm:pt modelId="{914206DF-2E0D-469A-815F-440D53115725}" type="parTrans" cxnId="{E7CD1157-57E4-44C2-AB78-3431575BC4AE}">
      <dgm:prSet/>
      <dgm:spPr/>
      <dgm:t>
        <a:bodyPr/>
        <a:lstStyle/>
        <a:p>
          <a:endParaRPr lang="pt-BR"/>
        </a:p>
      </dgm:t>
    </dgm:pt>
    <dgm:pt modelId="{4FD8CD03-A7F6-4D8D-A50E-ACD6E901D198}" type="sibTrans" cxnId="{E7CD1157-57E4-44C2-AB78-3431575BC4AE}">
      <dgm:prSet/>
      <dgm:spPr/>
      <dgm:t>
        <a:bodyPr/>
        <a:lstStyle/>
        <a:p>
          <a:endParaRPr lang="pt-BR"/>
        </a:p>
      </dgm:t>
    </dgm:pt>
    <dgm:pt modelId="{5AA7B25E-33BF-45D2-BB07-85EEC4A033AA}">
      <dgm:prSet phldrT="[Texto]"/>
      <dgm:spPr>
        <a:noFill/>
      </dgm:spPr>
      <dgm:t>
        <a:bodyPr/>
        <a:lstStyle/>
        <a:p>
          <a:r>
            <a:rPr lang="pt-BR" b="1">
              <a:solidFill>
                <a:schemeClr val="bg1"/>
              </a:solidFill>
              <a:latin typeface="Barlow"/>
            </a:rPr>
            <a:t>Leonardo</a:t>
          </a:r>
        </a:p>
      </dgm:t>
    </dgm:pt>
    <dgm:pt modelId="{D1F11368-75C9-488A-A7FB-BB90EA12893B}" type="parTrans" cxnId="{B09FFF9E-014B-4767-AD17-D01500BD1E13}">
      <dgm:prSet/>
      <dgm:spPr/>
      <dgm:t>
        <a:bodyPr/>
        <a:lstStyle/>
        <a:p>
          <a:endParaRPr lang="pt-BR"/>
        </a:p>
      </dgm:t>
    </dgm:pt>
    <dgm:pt modelId="{4E5D481D-1EB2-4CA6-AEDF-E28F0619ED6D}" type="sibTrans" cxnId="{B09FFF9E-014B-4767-AD17-D01500BD1E13}">
      <dgm:prSet/>
      <dgm:spPr/>
      <dgm:t>
        <a:bodyPr/>
        <a:lstStyle/>
        <a:p>
          <a:endParaRPr lang="pt-BR"/>
        </a:p>
      </dgm:t>
    </dgm:pt>
    <dgm:pt modelId="{57CC5EB9-FA3E-4D8C-BC75-715CFDC3DAD2}">
      <dgm:prSet phldrT="[Texto]" phldr="0"/>
      <dgm:spPr>
        <a:noFill/>
      </dgm:spPr>
      <dgm:t>
        <a:bodyPr/>
        <a:lstStyle/>
        <a:p>
          <a:r>
            <a:rPr lang="pt-BR" b="1">
              <a:solidFill>
                <a:schemeClr val="bg1"/>
              </a:solidFill>
              <a:latin typeface="Barlow"/>
            </a:rPr>
            <a:t>Gabriel</a:t>
          </a:r>
        </a:p>
      </dgm:t>
    </dgm:pt>
    <dgm:pt modelId="{467D7333-C6CC-4BF1-BB81-12452B1ACFF7}" type="parTrans" cxnId="{9F8E8D45-2D19-42F4-9B10-F16A713382B8}">
      <dgm:prSet/>
      <dgm:spPr/>
      <dgm:t>
        <a:bodyPr/>
        <a:lstStyle/>
        <a:p>
          <a:endParaRPr lang="pt-BR"/>
        </a:p>
      </dgm:t>
    </dgm:pt>
    <dgm:pt modelId="{F5F511C8-8C36-4F98-81F5-A3DB460D2203}" type="sibTrans" cxnId="{9F8E8D45-2D19-42F4-9B10-F16A713382B8}">
      <dgm:prSet/>
      <dgm:spPr/>
      <dgm:t>
        <a:bodyPr/>
        <a:lstStyle/>
        <a:p>
          <a:endParaRPr lang="pt-BR"/>
        </a:p>
      </dgm:t>
    </dgm:pt>
    <dgm:pt modelId="{39D171B1-068F-4601-B6B3-8A46E25008A7}">
      <dgm:prSet phldrT="[Texto]" phldr="0"/>
      <dgm:spPr>
        <a:noFill/>
      </dgm:spPr>
      <dgm:t>
        <a:bodyPr/>
        <a:lstStyle/>
        <a:p>
          <a:r>
            <a:rPr lang="pt-BR" b="1">
              <a:solidFill>
                <a:schemeClr val="bg1"/>
              </a:solidFill>
              <a:latin typeface="Barlow"/>
            </a:rPr>
            <a:t>Pedro</a:t>
          </a:r>
        </a:p>
      </dgm:t>
    </dgm:pt>
    <dgm:pt modelId="{5FF51D4C-CB47-4D0A-B252-79431249B2ED}" type="parTrans" cxnId="{B6B5479F-3E0E-43DC-9418-ED31253A30B0}">
      <dgm:prSet/>
      <dgm:spPr/>
      <dgm:t>
        <a:bodyPr/>
        <a:lstStyle/>
        <a:p>
          <a:endParaRPr lang="pt-BR"/>
        </a:p>
      </dgm:t>
    </dgm:pt>
    <dgm:pt modelId="{178CC67E-9D52-4310-8C12-AB722A9644CA}" type="sibTrans" cxnId="{B6B5479F-3E0E-43DC-9418-ED31253A30B0}">
      <dgm:prSet/>
      <dgm:spPr/>
      <dgm:t>
        <a:bodyPr/>
        <a:lstStyle/>
        <a:p>
          <a:endParaRPr lang="pt-BR"/>
        </a:p>
      </dgm:t>
    </dgm:pt>
    <dgm:pt modelId="{E3CDC9DE-B478-4574-BF0A-E8C0157670C2}" type="pres">
      <dgm:prSet presAssocID="{3B1D5C10-A4EF-4391-8BC8-7EB7F813A305}" presName="Name0" presStyleCnt="0">
        <dgm:presLayoutVars>
          <dgm:dir/>
          <dgm:resizeHandles val="exact"/>
        </dgm:presLayoutVars>
      </dgm:prSet>
      <dgm:spPr/>
    </dgm:pt>
    <dgm:pt modelId="{135E8691-EF20-4EE0-AC03-295FCD003668}" type="pres">
      <dgm:prSet presAssocID="{50224E72-F7B5-4185-8AC1-8103F7A6D0E6}" presName="composite" presStyleCnt="0"/>
      <dgm:spPr/>
    </dgm:pt>
    <dgm:pt modelId="{BC6573EB-B7AF-41A5-B2E3-074ADE08F8DB}" type="pres">
      <dgm:prSet presAssocID="{50224E72-F7B5-4185-8AC1-8103F7A6D0E6}" presName="rect1" presStyleLbl="bgShp" presStyleIdx="0" presStyleCnt="5"/>
      <dgm:spPr>
        <a:noFill/>
        <a:ln w="38100">
          <a:solidFill>
            <a:srgbClr val="C00000"/>
          </a:solidFill>
        </a:ln>
      </dgm:spPr>
    </dgm:pt>
    <dgm:pt modelId="{815A6B12-7B4F-4479-BD25-17AA81757327}" type="pres">
      <dgm:prSet presAssocID="{50224E72-F7B5-4185-8AC1-8103F7A6D0E6}" presName="rect2" presStyleLbl="trBgShp" presStyleIdx="0" presStyleCnt="5" custLinFactNeighborX="1846">
        <dgm:presLayoutVars>
          <dgm:bulletEnabled val="1"/>
        </dgm:presLayoutVars>
      </dgm:prSet>
      <dgm:spPr/>
    </dgm:pt>
    <dgm:pt modelId="{891B2EB2-A8A3-41A4-A203-FD7D8A82F937}" type="pres">
      <dgm:prSet presAssocID="{6A67985E-B58D-4063-8491-22B2CAD27E05}" presName="sibTrans" presStyleCnt="0"/>
      <dgm:spPr/>
    </dgm:pt>
    <dgm:pt modelId="{91CD92B3-6FC1-4749-8EF5-85EB25BA49D5}" type="pres">
      <dgm:prSet presAssocID="{5557C927-D481-43CF-86A2-AFEB1DF0A5BB}" presName="composite" presStyleCnt="0"/>
      <dgm:spPr/>
    </dgm:pt>
    <dgm:pt modelId="{B7C636DF-86F9-42E5-A85C-235BDAD8B358}" type="pres">
      <dgm:prSet presAssocID="{5557C927-D481-43CF-86A2-AFEB1DF0A5BB}" presName="rect1" presStyleLbl="bgShp" presStyleIdx="1" presStyleCnt="5"/>
      <dgm:spPr>
        <a:noFill/>
        <a:ln w="38100">
          <a:solidFill>
            <a:srgbClr val="C00000"/>
          </a:solidFill>
        </a:ln>
      </dgm:spPr>
    </dgm:pt>
    <dgm:pt modelId="{22999E00-BE55-4F04-A50B-17D5A8D077E2}" type="pres">
      <dgm:prSet presAssocID="{5557C927-D481-43CF-86A2-AFEB1DF0A5BB}" presName="rect2" presStyleLbl="trBgShp" presStyleIdx="1" presStyleCnt="5" custLinFactNeighborX="-845">
        <dgm:presLayoutVars>
          <dgm:bulletEnabled val="1"/>
        </dgm:presLayoutVars>
      </dgm:prSet>
      <dgm:spPr/>
    </dgm:pt>
    <dgm:pt modelId="{329EC953-1039-4419-985A-7596588CB548}" type="pres">
      <dgm:prSet presAssocID="{4FD8CD03-A7F6-4D8D-A50E-ACD6E901D198}" presName="sibTrans" presStyleCnt="0"/>
      <dgm:spPr/>
    </dgm:pt>
    <dgm:pt modelId="{4E4FED54-E0E0-453C-8EA6-9CA904F3F04C}" type="pres">
      <dgm:prSet presAssocID="{5AA7B25E-33BF-45D2-BB07-85EEC4A033AA}" presName="composite" presStyleCnt="0"/>
      <dgm:spPr/>
    </dgm:pt>
    <dgm:pt modelId="{562C4A65-A8F8-4635-9CAF-10D737FA27D9}" type="pres">
      <dgm:prSet presAssocID="{5AA7B25E-33BF-45D2-BB07-85EEC4A033AA}" presName="rect1" presStyleLbl="bgShp" presStyleIdx="2" presStyleCnt="5"/>
      <dgm:spPr>
        <a:noFill/>
        <a:ln w="38100">
          <a:solidFill>
            <a:srgbClr val="C00000"/>
          </a:solidFill>
        </a:ln>
      </dgm:spPr>
    </dgm:pt>
    <dgm:pt modelId="{C2FAF30C-9B9A-47D4-B549-CF4E87D4659D}" type="pres">
      <dgm:prSet presAssocID="{5AA7B25E-33BF-45D2-BB07-85EEC4A033AA}" presName="rect2" presStyleLbl="trBgShp" presStyleIdx="2" presStyleCnt="5" custLinFactNeighborX="-188">
        <dgm:presLayoutVars>
          <dgm:bulletEnabled val="1"/>
        </dgm:presLayoutVars>
      </dgm:prSet>
      <dgm:spPr/>
    </dgm:pt>
    <dgm:pt modelId="{D684357B-874D-470A-8CFF-143F5E40FD49}" type="pres">
      <dgm:prSet presAssocID="{4E5D481D-1EB2-4CA6-AEDF-E28F0619ED6D}" presName="sibTrans" presStyleCnt="0"/>
      <dgm:spPr/>
    </dgm:pt>
    <dgm:pt modelId="{AD167E1C-11CA-43DE-A15D-069A1B350C90}" type="pres">
      <dgm:prSet presAssocID="{57CC5EB9-FA3E-4D8C-BC75-715CFDC3DAD2}" presName="composite" presStyleCnt="0"/>
      <dgm:spPr/>
    </dgm:pt>
    <dgm:pt modelId="{E8B6A44C-BBC6-4181-B32B-66314D286D2F}" type="pres">
      <dgm:prSet presAssocID="{57CC5EB9-FA3E-4D8C-BC75-715CFDC3DAD2}" presName="rect1" presStyleLbl="bgShp" presStyleIdx="3" presStyleCnt="5"/>
      <dgm:spPr>
        <a:noFill/>
        <a:ln w="38100">
          <a:solidFill>
            <a:srgbClr val="C00000"/>
          </a:solidFill>
        </a:ln>
      </dgm:spPr>
    </dgm:pt>
    <dgm:pt modelId="{40C570CD-3A46-4D11-8160-E7E524C95C89}" type="pres">
      <dgm:prSet presAssocID="{57CC5EB9-FA3E-4D8C-BC75-715CFDC3DAD2}" presName="rect2" presStyleLbl="trBgShp" presStyleIdx="3" presStyleCnt="5" custLinFactNeighborX="-845">
        <dgm:presLayoutVars>
          <dgm:bulletEnabled val="1"/>
        </dgm:presLayoutVars>
      </dgm:prSet>
      <dgm:spPr/>
    </dgm:pt>
    <dgm:pt modelId="{DA466B25-445A-4C4E-A653-73BF30E40FD1}" type="pres">
      <dgm:prSet presAssocID="{F5F511C8-8C36-4F98-81F5-A3DB460D2203}" presName="sibTrans" presStyleCnt="0"/>
      <dgm:spPr/>
    </dgm:pt>
    <dgm:pt modelId="{8225B4F8-48F3-466D-8F5A-3E29E1691E21}" type="pres">
      <dgm:prSet presAssocID="{39D171B1-068F-4601-B6B3-8A46E25008A7}" presName="composite" presStyleCnt="0"/>
      <dgm:spPr/>
    </dgm:pt>
    <dgm:pt modelId="{684A8723-8747-40FC-9A87-DCC98CD3F3A9}" type="pres">
      <dgm:prSet presAssocID="{39D171B1-068F-4601-B6B3-8A46E25008A7}" presName="rect1" presStyleLbl="bgShp" presStyleIdx="4" presStyleCnt="5"/>
      <dgm:spPr>
        <a:noFill/>
        <a:ln w="38100">
          <a:solidFill>
            <a:srgbClr val="C00000"/>
          </a:solidFill>
        </a:ln>
      </dgm:spPr>
    </dgm:pt>
    <dgm:pt modelId="{6C273E9F-9C7A-4D69-A139-8D771A1E24A3}" type="pres">
      <dgm:prSet presAssocID="{39D171B1-068F-4601-B6B3-8A46E25008A7}" presName="rect2" presStyleLbl="trBgShp" presStyleIdx="4" presStyleCnt="5" custLinFactNeighborX="2004">
        <dgm:presLayoutVars>
          <dgm:bulletEnabled val="1"/>
        </dgm:presLayoutVars>
      </dgm:prSet>
      <dgm:spPr/>
    </dgm:pt>
  </dgm:ptLst>
  <dgm:cxnLst>
    <dgm:cxn modelId="{9F8E8D45-2D19-42F4-9B10-F16A713382B8}" srcId="{3B1D5C10-A4EF-4391-8BC8-7EB7F813A305}" destId="{57CC5EB9-FA3E-4D8C-BC75-715CFDC3DAD2}" srcOrd="3" destOrd="0" parTransId="{467D7333-C6CC-4BF1-BB81-12452B1ACFF7}" sibTransId="{F5F511C8-8C36-4F98-81F5-A3DB460D2203}"/>
    <dgm:cxn modelId="{5679AD49-163C-492C-9A17-553A06F87ABE}" type="presOf" srcId="{50224E72-F7B5-4185-8AC1-8103F7A6D0E6}" destId="{815A6B12-7B4F-4479-BD25-17AA81757327}" srcOrd="0" destOrd="0" presId="urn:microsoft.com/office/officeart/2008/layout/BendingPictureSemiTransparentText"/>
    <dgm:cxn modelId="{E7CD1157-57E4-44C2-AB78-3431575BC4AE}" srcId="{3B1D5C10-A4EF-4391-8BC8-7EB7F813A305}" destId="{5557C927-D481-43CF-86A2-AFEB1DF0A5BB}" srcOrd="1" destOrd="0" parTransId="{914206DF-2E0D-469A-815F-440D53115725}" sibTransId="{4FD8CD03-A7F6-4D8D-A50E-ACD6E901D198}"/>
    <dgm:cxn modelId="{05847B7C-B183-4E5C-8B40-A75A20D175A6}" type="presOf" srcId="{57CC5EB9-FA3E-4D8C-BC75-715CFDC3DAD2}" destId="{40C570CD-3A46-4D11-8160-E7E524C95C89}" srcOrd="0" destOrd="0" presId="urn:microsoft.com/office/officeart/2008/layout/BendingPictureSemiTransparentText"/>
    <dgm:cxn modelId="{DE59407E-82CE-4D32-BE00-C9967D12672D}" type="presOf" srcId="{3B1D5C10-A4EF-4391-8BC8-7EB7F813A305}" destId="{E3CDC9DE-B478-4574-BF0A-E8C0157670C2}" srcOrd="0" destOrd="0" presId="urn:microsoft.com/office/officeart/2008/layout/BendingPictureSemiTransparentText"/>
    <dgm:cxn modelId="{62D66291-DFD1-43CB-A1AD-BE78B14CD592}" type="presOf" srcId="{39D171B1-068F-4601-B6B3-8A46E25008A7}" destId="{6C273E9F-9C7A-4D69-A139-8D771A1E24A3}" srcOrd="0" destOrd="0" presId="urn:microsoft.com/office/officeart/2008/layout/BendingPictureSemiTransparentText"/>
    <dgm:cxn modelId="{B09FFF9E-014B-4767-AD17-D01500BD1E13}" srcId="{3B1D5C10-A4EF-4391-8BC8-7EB7F813A305}" destId="{5AA7B25E-33BF-45D2-BB07-85EEC4A033AA}" srcOrd="2" destOrd="0" parTransId="{D1F11368-75C9-488A-A7FB-BB90EA12893B}" sibTransId="{4E5D481D-1EB2-4CA6-AEDF-E28F0619ED6D}"/>
    <dgm:cxn modelId="{B6B5479F-3E0E-43DC-9418-ED31253A30B0}" srcId="{3B1D5C10-A4EF-4391-8BC8-7EB7F813A305}" destId="{39D171B1-068F-4601-B6B3-8A46E25008A7}" srcOrd="4" destOrd="0" parTransId="{5FF51D4C-CB47-4D0A-B252-79431249B2ED}" sibTransId="{178CC67E-9D52-4310-8C12-AB722A9644CA}"/>
    <dgm:cxn modelId="{6D0E38BF-FA2B-4354-BE72-652C08F2FDEB}" type="presOf" srcId="{5557C927-D481-43CF-86A2-AFEB1DF0A5BB}" destId="{22999E00-BE55-4F04-A50B-17D5A8D077E2}" srcOrd="0" destOrd="0" presId="urn:microsoft.com/office/officeart/2008/layout/BendingPictureSemiTransparentText"/>
    <dgm:cxn modelId="{8BBA06DA-6C4D-4E0D-B3DB-D5A447AD61CE}" type="presOf" srcId="{5AA7B25E-33BF-45D2-BB07-85EEC4A033AA}" destId="{C2FAF30C-9B9A-47D4-B549-CF4E87D4659D}" srcOrd="0" destOrd="0" presId="urn:microsoft.com/office/officeart/2008/layout/BendingPictureSemiTransparentText"/>
    <dgm:cxn modelId="{03499BEF-6F3C-415C-BE21-173A63C94D84}" srcId="{3B1D5C10-A4EF-4391-8BC8-7EB7F813A305}" destId="{50224E72-F7B5-4185-8AC1-8103F7A6D0E6}" srcOrd="0" destOrd="0" parTransId="{661E3F29-6E47-4125-BA04-D572D65DFD38}" sibTransId="{6A67985E-B58D-4063-8491-22B2CAD27E05}"/>
    <dgm:cxn modelId="{97DA16A3-6CA6-4794-AC67-40AECF079801}" type="presParOf" srcId="{E3CDC9DE-B478-4574-BF0A-E8C0157670C2}" destId="{135E8691-EF20-4EE0-AC03-295FCD003668}" srcOrd="0" destOrd="0" presId="urn:microsoft.com/office/officeart/2008/layout/BendingPictureSemiTransparentText"/>
    <dgm:cxn modelId="{831AC6C2-B175-4D13-A12F-C645BC243EBA}" type="presParOf" srcId="{135E8691-EF20-4EE0-AC03-295FCD003668}" destId="{BC6573EB-B7AF-41A5-B2E3-074ADE08F8DB}" srcOrd="0" destOrd="0" presId="urn:microsoft.com/office/officeart/2008/layout/BendingPictureSemiTransparentText"/>
    <dgm:cxn modelId="{4E2F9F7F-A5E6-44B4-BF56-75346C2BF2F4}" type="presParOf" srcId="{135E8691-EF20-4EE0-AC03-295FCD003668}" destId="{815A6B12-7B4F-4479-BD25-17AA81757327}" srcOrd="1" destOrd="0" presId="urn:microsoft.com/office/officeart/2008/layout/BendingPictureSemiTransparentText"/>
    <dgm:cxn modelId="{E2CAAAF7-F56B-42E4-B1F3-AA5675B0E3E6}" type="presParOf" srcId="{E3CDC9DE-B478-4574-BF0A-E8C0157670C2}" destId="{891B2EB2-A8A3-41A4-A203-FD7D8A82F937}" srcOrd="1" destOrd="0" presId="urn:microsoft.com/office/officeart/2008/layout/BendingPictureSemiTransparentText"/>
    <dgm:cxn modelId="{ABB690D1-B2AA-48B6-BDA3-B06D50C0F811}" type="presParOf" srcId="{E3CDC9DE-B478-4574-BF0A-E8C0157670C2}" destId="{91CD92B3-6FC1-4749-8EF5-85EB25BA49D5}" srcOrd="2" destOrd="0" presId="urn:microsoft.com/office/officeart/2008/layout/BendingPictureSemiTransparentText"/>
    <dgm:cxn modelId="{357CE632-1F0B-433D-9795-CE939B55849F}" type="presParOf" srcId="{91CD92B3-6FC1-4749-8EF5-85EB25BA49D5}" destId="{B7C636DF-86F9-42E5-A85C-235BDAD8B358}" srcOrd="0" destOrd="0" presId="urn:microsoft.com/office/officeart/2008/layout/BendingPictureSemiTransparentText"/>
    <dgm:cxn modelId="{28F1EB59-8DA0-498E-8927-25E7738DDE31}" type="presParOf" srcId="{91CD92B3-6FC1-4749-8EF5-85EB25BA49D5}" destId="{22999E00-BE55-4F04-A50B-17D5A8D077E2}" srcOrd="1" destOrd="0" presId="urn:microsoft.com/office/officeart/2008/layout/BendingPictureSemiTransparentText"/>
    <dgm:cxn modelId="{4DFB2CD3-C6EC-47A9-BBD9-A433969B6C4D}" type="presParOf" srcId="{E3CDC9DE-B478-4574-BF0A-E8C0157670C2}" destId="{329EC953-1039-4419-985A-7596588CB548}" srcOrd="3" destOrd="0" presId="urn:microsoft.com/office/officeart/2008/layout/BendingPictureSemiTransparentText"/>
    <dgm:cxn modelId="{1ECA2CCA-700D-4EEC-8973-9FB459D8E6C4}" type="presParOf" srcId="{E3CDC9DE-B478-4574-BF0A-E8C0157670C2}" destId="{4E4FED54-E0E0-453C-8EA6-9CA904F3F04C}" srcOrd="4" destOrd="0" presId="urn:microsoft.com/office/officeart/2008/layout/BendingPictureSemiTransparentText"/>
    <dgm:cxn modelId="{DC2A6E75-D8B7-4509-90DA-9F0E1AAC4194}" type="presParOf" srcId="{4E4FED54-E0E0-453C-8EA6-9CA904F3F04C}" destId="{562C4A65-A8F8-4635-9CAF-10D737FA27D9}" srcOrd="0" destOrd="0" presId="urn:microsoft.com/office/officeart/2008/layout/BendingPictureSemiTransparentText"/>
    <dgm:cxn modelId="{1F90D8A9-2273-4A00-B5CF-6BDCC573AABA}" type="presParOf" srcId="{4E4FED54-E0E0-453C-8EA6-9CA904F3F04C}" destId="{C2FAF30C-9B9A-47D4-B549-CF4E87D4659D}" srcOrd="1" destOrd="0" presId="urn:microsoft.com/office/officeart/2008/layout/BendingPictureSemiTransparentText"/>
    <dgm:cxn modelId="{DCFB0E8F-06F6-432C-B03B-E4270347AECB}" type="presParOf" srcId="{E3CDC9DE-B478-4574-BF0A-E8C0157670C2}" destId="{D684357B-874D-470A-8CFF-143F5E40FD49}" srcOrd="5" destOrd="0" presId="urn:microsoft.com/office/officeart/2008/layout/BendingPictureSemiTransparentText"/>
    <dgm:cxn modelId="{831BA357-02D0-4B85-A207-E929BC8B2E52}" type="presParOf" srcId="{E3CDC9DE-B478-4574-BF0A-E8C0157670C2}" destId="{AD167E1C-11CA-43DE-A15D-069A1B350C90}" srcOrd="6" destOrd="0" presId="urn:microsoft.com/office/officeart/2008/layout/BendingPictureSemiTransparentText"/>
    <dgm:cxn modelId="{B5107207-ECCF-440A-89DB-44C8BB7144FF}" type="presParOf" srcId="{AD167E1C-11CA-43DE-A15D-069A1B350C90}" destId="{E8B6A44C-BBC6-4181-B32B-66314D286D2F}" srcOrd="0" destOrd="0" presId="urn:microsoft.com/office/officeart/2008/layout/BendingPictureSemiTransparentText"/>
    <dgm:cxn modelId="{7308CECB-4E84-458F-8961-5699837C3A37}" type="presParOf" srcId="{AD167E1C-11CA-43DE-A15D-069A1B350C90}" destId="{40C570CD-3A46-4D11-8160-E7E524C95C89}" srcOrd="1" destOrd="0" presId="urn:microsoft.com/office/officeart/2008/layout/BendingPictureSemiTransparentText"/>
    <dgm:cxn modelId="{ADC1DAF9-7A6E-4D41-A5C4-0E1A3C828C96}" type="presParOf" srcId="{E3CDC9DE-B478-4574-BF0A-E8C0157670C2}" destId="{DA466B25-445A-4C4E-A653-73BF30E40FD1}" srcOrd="7" destOrd="0" presId="urn:microsoft.com/office/officeart/2008/layout/BendingPictureSemiTransparentText"/>
    <dgm:cxn modelId="{5C7511EE-4EEE-44B2-9E38-8BFD2D6003A2}" type="presParOf" srcId="{E3CDC9DE-B478-4574-BF0A-E8C0157670C2}" destId="{8225B4F8-48F3-466D-8F5A-3E29E1691E21}" srcOrd="8" destOrd="0" presId="urn:microsoft.com/office/officeart/2008/layout/BendingPictureSemiTransparentText"/>
    <dgm:cxn modelId="{8A7777B7-D5F3-481B-A126-3195CC98D277}" type="presParOf" srcId="{8225B4F8-48F3-466D-8F5A-3E29E1691E21}" destId="{684A8723-8747-40FC-9A87-DCC98CD3F3A9}" srcOrd="0" destOrd="0" presId="urn:microsoft.com/office/officeart/2008/layout/BendingPictureSemiTransparentText"/>
    <dgm:cxn modelId="{4A952AE6-9843-4B14-B3CD-FD5A28B0778F}" type="presParOf" srcId="{8225B4F8-48F3-466D-8F5A-3E29E1691E21}" destId="{6C273E9F-9C7A-4D69-A139-8D771A1E24A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73EB-B7AF-41A5-B2E3-074ADE08F8DB}">
      <dsp:nvSpPr>
        <dsp:cNvPr id="0" name=""/>
        <dsp:cNvSpPr/>
      </dsp:nvSpPr>
      <dsp:spPr>
        <a:xfrm>
          <a:off x="4794" y="492464"/>
          <a:ext cx="3041207" cy="2606674"/>
        </a:xfrm>
        <a:prstGeom prst="rect">
          <a:avLst/>
        </a:prstGeom>
        <a:noFill/>
        <a:ln w="38100"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A6B12-7B4F-4479-BD25-17AA81757327}">
      <dsp:nvSpPr>
        <dsp:cNvPr id="0" name=""/>
        <dsp:cNvSpPr/>
      </dsp:nvSpPr>
      <dsp:spPr>
        <a:xfrm>
          <a:off x="60934" y="2317137"/>
          <a:ext cx="3041207" cy="62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>
              <a:solidFill>
                <a:schemeClr val="bg1"/>
              </a:solidFill>
              <a:latin typeface="Century Gothic"/>
            </a:rPr>
            <a:t>Enzo</a:t>
          </a:r>
        </a:p>
      </dsp:txBody>
      <dsp:txXfrm>
        <a:off x="60934" y="2317137"/>
        <a:ext cx="3041207" cy="625602"/>
      </dsp:txXfrm>
    </dsp:sp>
    <dsp:sp modelId="{B7C636DF-86F9-42E5-A85C-235BDAD8B358}">
      <dsp:nvSpPr>
        <dsp:cNvPr id="0" name=""/>
        <dsp:cNvSpPr/>
      </dsp:nvSpPr>
      <dsp:spPr>
        <a:xfrm>
          <a:off x="3356196" y="492464"/>
          <a:ext cx="3041207" cy="2606674"/>
        </a:xfrm>
        <a:prstGeom prst="rect">
          <a:avLst/>
        </a:prstGeom>
        <a:noFill/>
        <a:ln w="38100"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99E00-BE55-4F04-A50B-17D5A8D077E2}">
      <dsp:nvSpPr>
        <dsp:cNvPr id="0" name=""/>
        <dsp:cNvSpPr/>
      </dsp:nvSpPr>
      <dsp:spPr>
        <a:xfrm>
          <a:off x="3330497" y="2317137"/>
          <a:ext cx="3041207" cy="62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>
              <a:solidFill>
                <a:schemeClr val="bg1"/>
              </a:solidFill>
              <a:latin typeface="Barlow"/>
            </a:rPr>
            <a:t>Anna</a:t>
          </a:r>
        </a:p>
      </dsp:txBody>
      <dsp:txXfrm>
        <a:off x="3330497" y="2317137"/>
        <a:ext cx="3041207" cy="625602"/>
      </dsp:txXfrm>
    </dsp:sp>
    <dsp:sp modelId="{562C4A65-A8F8-4635-9CAF-10D737FA27D9}">
      <dsp:nvSpPr>
        <dsp:cNvPr id="0" name=""/>
        <dsp:cNvSpPr/>
      </dsp:nvSpPr>
      <dsp:spPr>
        <a:xfrm>
          <a:off x="6707598" y="492464"/>
          <a:ext cx="3041207" cy="2606674"/>
        </a:xfrm>
        <a:prstGeom prst="rect">
          <a:avLst/>
        </a:prstGeom>
        <a:noFill/>
        <a:ln w="38100"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AF30C-9B9A-47D4-B549-CF4E87D4659D}">
      <dsp:nvSpPr>
        <dsp:cNvPr id="0" name=""/>
        <dsp:cNvSpPr/>
      </dsp:nvSpPr>
      <dsp:spPr>
        <a:xfrm>
          <a:off x="6701880" y="2317137"/>
          <a:ext cx="3041207" cy="62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>
              <a:solidFill>
                <a:schemeClr val="bg1"/>
              </a:solidFill>
              <a:latin typeface="Barlow"/>
            </a:rPr>
            <a:t>Leonardo</a:t>
          </a:r>
        </a:p>
      </dsp:txBody>
      <dsp:txXfrm>
        <a:off x="6701880" y="2317137"/>
        <a:ext cx="3041207" cy="625602"/>
      </dsp:txXfrm>
    </dsp:sp>
    <dsp:sp modelId="{E8B6A44C-BBC6-4181-B32B-66314D286D2F}">
      <dsp:nvSpPr>
        <dsp:cNvPr id="0" name=""/>
        <dsp:cNvSpPr/>
      </dsp:nvSpPr>
      <dsp:spPr>
        <a:xfrm>
          <a:off x="1680495" y="3403260"/>
          <a:ext cx="3041207" cy="2606674"/>
        </a:xfrm>
        <a:prstGeom prst="rect">
          <a:avLst/>
        </a:prstGeom>
        <a:noFill/>
        <a:ln w="38100"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570CD-3A46-4D11-8160-E7E524C95C89}">
      <dsp:nvSpPr>
        <dsp:cNvPr id="0" name=""/>
        <dsp:cNvSpPr/>
      </dsp:nvSpPr>
      <dsp:spPr>
        <a:xfrm>
          <a:off x="1654796" y="5227932"/>
          <a:ext cx="3041207" cy="62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>
              <a:solidFill>
                <a:schemeClr val="bg1"/>
              </a:solidFill>
              <a:latin typeface="Barlow"/>
            </a:rPr>
            <a:t>Gabriel</a:t>
          </a:r>
        </a:p>
      </dsp:txBody>
      <dsp:txXfrm>
        <a:off x="1654796" y="5227932"/>
        <a:ext cx="3041207" cy="625602"/>
      </dsp:txXfrm>
    </dsp:sp>
    <dsp:sp modelId="{684A8723-8747-40FC-9A87-DCC98CD3F3A9}">
      <dsp:nvSpPr>
        <dsp:cNvPr id="0" name=""/>
        <dsp:cNvSpPr/>
      </dsp:nvSpPr>
      <dsp:spPr>
        <a:xfrm>
          <a:off x="5031897" y="3403260"/>
          <a:ext cx="3041207" cy="2606674"/>
        </a:xfrm>
        <a:prstGeom prst="rect">
          <a:avLst/>
        </a:prstGeom>
        <a:noFill/>
        <a:ln w="38100"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73E9F-9C7A-4D69-A139-8D771A1E24A3}">
      <dsp:nvSpPr>
        <dsp:cNvPr id="0" name=""/>
        <dsp:cNvSpPr/>
      </dsp:nvSpPr>
      <dsp:spPr>
        <a:xfrm>
          <a:off x="5092842" y="5227932"/>
          <a:ext cx="3041207" cy="62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>
              <a:solidFill>
                <a:schemeClr val="bg1"/>
              </a:solidFill>
              <a:latin typeface="Barlow"/>
            </a:rPr>
            <a:t>Pedro</a:t>
          </a:r>
        </a:p>
      </dsp:txBody>
      <dsp:txXfrm>
        <a:off x="5092842" y="5227932"/>
        <a:ext cx="3041207" cy="62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01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2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jazztel.info/despejamos-dudas-sobre-fibra-optic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hyperlink" Target="https://gadgetsgirls.com/2013/08/cable-de-fibra-optica/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4338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pPr marL="0" indent="0">
              <a:buNone/>
            </a:pPr>
            <a:r>
              <a:rPr lang="pt-BR"/>
              <a:t>Professor: Carlos Vaz</a:t>
            </a:r>
          </a:p>
        </p:txBody>
      </p:sp>
      <p:sp>
        <p:nvSpPr>
          <p:cNvPr id="4" name="Text 1"/>
          <p:cNvSpPr/>
          <p:nvPr/>
        </p:nvSpPr>
        <p:spPr>
          <a:xfrm>
            <a:off x="2229625" y="2981194"/>
            <a:ext cx="10157898" cy="2226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pt-BR" sz="6600" b="1">
                <a:solidFill>
                  <a:schemeClr val="bg1"/>
                </a:solidFill>
                <a:latin typeface="Barlow" panose="00000500000000000000" pitchFamily="2" charset="0"/>
              </a:rPr>
              <a:t>INFRAESTRUTURA DA </a:t>
            </a:r>
          </a:p>
          <a:p>
            <a:pPr algn="ctr"/>
            <a:r>
              <a:rPr lang="pt-BR" sz="6600" b="1">
                <a:solidFill>
                  <a:schemeClr val="bg1"/>
                </a:solidFill>
                <a:latin typeface="Barlow" panose="00000500000000000000" pitchFamily="2" charset="0"/>
              </a:rPr>
              <a:t>TECNOLOGIA DE FIBRA ÓPTICA</a:t>
            </a:r>
          </a:p>
        </p:txBody>
      </p:sp>
      <p:sp>
        <p:nvSpPr>
          <p:cNvPr id="6" name="Text 2"/>
          <p:cNvSpPr/>
          <p:nvPr/>
        </p:nvSpPr>
        <p:spPr>
          <a:xfrm>
            <a:off x="2624376" y="5209223"/>
            <a:ext cx="20953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7" name="Text 3"/>
          <p:cNvSpPr/>
          <p:nvPr/>
        </p:nvSpPr>
        <p:spPr>
          <a:xfrm>
            <a:off x="2624376" y="5758934"/>
            <a:ext cx="20953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2624376" y="6247567"/>
            <a:ext cx="209538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endParaRPr lang="en-US" sz="1400"/>
          </a:p>
        </p:txBody>
      </p:sp>
      <p:sp>
        <p:nvSpPr>
          <p:cNvPr id="10" name="Text 5"/>
          <p:cNvSpPr/>
          <p:nvPr/>
        </p:nvSpPr>
        <p:spPr>
          <a:xfrm>
            <a:off x="5053012" y="5209342"/>
            <a:ext cx="2095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1" name="Text 6"/>
          <p:cNvSpPr/>
          <p:nvPr/>
        </p:nvSpPr>
        <p:spPr>
          <a:xfrm>
            <a:off x="5053012" y="5759053"/>
            <a:ext cx="2095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12" name="Text 7"/>
          <p:cNvSpPr/>
          <p:nvPr/>
        </p:nvSpPr>
        <p:spPr>
          <a:xfrm>
            <a:off x="5053012" y="6247686"/>
            <a:ext cx="209550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endParaRPr lang="en-US" sz="1400"/>
          </a:p>
        </p:txBody>
      </p:sp>
      <p:sp>
        <p:nvSpPr>
          <p:cNvPr id="14" name="Text 8"/>
          <p:cNvSpPr/>
          <p:nvPr/>
        </p:nvSpPr>
        <p:spPr>
          <a:xfrm>
            <a:off x="7481768" y="5209342"/>
            <a:ext cx="2095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5" name="Text 9"/>
          <p:cNvSpPr/>
          <p:nvPr/>
        </p:nvSpPr>
        <p:spPr>
          <a:xfrm>
            <a:off x="7481768" y="5759053"/>
            <a:ext cx="2095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16" name="Text 10"/>
          <p:cNvSpPr/>
          <p:nvPr/>
        </p:nvSpPr>
        <p:spPr>
          <a:xfrm>
            <a:off x="7481768" y="6247686"/>
            <a:ext cx="209550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endParaRPr lang="en-US" sz="1400"/>
          </a:p>
        </p:txBody>
      </p:sp>
      <p:sp>
        <p:nvSpPr>
          <p:cNvPr id="18" name="Text 11"/>
          <p:cNvSpPr/>
          <p:nvPr/>
        </p:nvSpPr>
        <p:spPr>
          <a:xfrm>
            <a:off x="9910524" y="5209342"/>
            <a:ext cx="2095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9" name="Text 12"/>
          <p:cNvSpPr/>
          <p:nvPr/>
        </p:nvSpPr>
        <p:spPr>
          <a:xfrm>
            <a:off x="9910524" y="5759053"/>
            <a:ext cx="2095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FD4663-A94F-474F-8B34-30E0310A7A68}"/>
              </a:ext>
            </a:extLst>
          </p:cNvPr>
          <p:cNvSpPr txBox="1"/>
          <p:nvPr/>
        </p:nvSpPr>
        <p:spPr>
          <a:xfrm>
            <a:off x="5054047" y="6016148"/>
            <a:ext cx="4156765" cy="5980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>
                <a:solidFill>
                  <a:srgbClr val="800000"/>
                </a:solidFill>
                <a:highlight>
                  <a:srgbClr val="800000"/>
                </a:highlight>
              </a:rPr>
              <a:t>..</a:t>
            </a:r>
            <a:r>
              <a:rPr lang="pt-BR" sz="3200">
                <a:solidFill>
                  <a:schemeClr val="bg1"/>
                </a:solidFill>
                <a:highlight>
                  <a:srgbClr val="800000"/>
                </a:highlight>
              </a:rPr>
              <a:t>Professor: Carlos Vaz</a:t>
            </a:r>
            <a:r>
              <a:rPr lang="pt-BR" sz="3200">
                <a:solidFill>
                  <a:srgbClr val="800000"/>
                </a:solidFill>
                <a:highlight>
                  <a:srgbClr val="800000"/>
                </a:highlight>
              </a:rPr>
              <a:t>..</a:t>
            </a:r>
            <a:endParaRPr lang="pt-BR" sz="320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93338"/>
            <a:ext cx="10558224" cy="2232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PRINCIPAIS TECNOLOGIAS E PADRÕES UTILIZADOS NA INFRAESTRUTURA DE FIBRA ÓPTICA</a:t>
            </a:r>
            <a:endParaRPr lang="en-US" sz="4374" b="1">
              <a:latin typeface="Century Gothic" panose="020B0502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15616" y="352520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FTTH (Fiber-to-the-Home)</a:t>
            </a:r>
            <a:endParaRPr lang="en-US" sz="2187"/>
          </a:p>
        </p:txBody>
      </p:sp>
      <p:sp>
        <p:nvSpPr>
          <p:cNvPr id="6" name="Text 3"/>
          <p:cNvSpPr/>
          <p:nvPr/>
        </p:nvSpPr>
        <p:spPr>
          <a:xfrm>
            <a:off x="1115616" y="4441746"/>
            <a:ext cx="1938933" cy="29602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Fibra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diretamente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até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o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domicílio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do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usuário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oferecendo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melhor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qualidade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velocidade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+mn-lt"/>
                <a:cs typeface="+mn-lt"/>
              </a:rPr>
              <a:t>conexão</a:t>
            </a:r>
            <a:r>
              <a:rPr lang="en-US" sz="1750">
                <a:solidFill>
                  <a:srgbClr val="E5E0DF"/>
                </a:solidFill>
                <a:latin typeface="Barlow"/>
                <a:ea typeface="+mn-lt"/>
                <a:cs typeface="+mn-lt"/>
              </a:rPr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3604141" y="352520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FTTB (Fiber-to-the-Building)</a:t>
            </a:r>
            <a:endParaRPr lang="en-US" sz="2187"/>
          </a:p>
        </p:txBody>
      </p:sp>
      <p:sp>
        <p:nvSpPr>
          <p:cNvPr id="8" name="Text 5"/>
          <p:cNvSpPr/>
          <p:nvPr/>
        </p:nvSpPr>
        <p:spPr>
          <a:xfrm>
            <a:off x="3604141" y="4700826"/>
            <a:ext cx="193893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Fibra óptica até o edifício, com a última milha feita por cabo de cobre ou Ethernet.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6092666" y="352520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FTTN (Fiber-to-the-Node)</a:t>
            </a:r>
            <a:endParaRPr lang="en-US" sz="2187"/>
          </a:p>
        </p:txBody>
      </p:sp>
      <p:sp>
        <p:nvSpPr>
          <p:cNvPr id="10" name="Text 7"/>
          <p:cNvSpPr/>
          <p:nvPr/>
        </p:nvSpPr>
        <p:spPr>
          <a:xfrm>
            <a:off x="6092666" y="4441746"/>
            <a:ext cx="1938933" cy="26914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Fibra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até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o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nó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distribuição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(NODE), com 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última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milha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feita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por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cabo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cobre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Ethernet.</a:t>
            </a:r>
            <a:endParaRPr lang="en-US" sz="1750">
              <a:latin typeface="Barlow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89952" y="3631883"/>
            <a:ext cx="1938933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>
              <a:solidFill>
                <a:srgbClr val="FFFFFF"/>
              </a:solidFill>
              <a:latin typeface="Barlow, sans-serif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89952" y="4140279"/>
            <a:ext cx="1938933" cy="31333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D4C47C5-2329-6E70-E5D3-48BF2DAF4BB2}"/>
              </a:ext>
            </a:extLst>
          </p:cNvPr>
          <p:cNvSpPr/>
          <p:nvPr/>
        </p:nvSpPr>
        <p:spPr>
          <a:xfrm>
            <a:off x="8881585" y="3525202"/>
            <a:ext cx="1938933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150">
                <a:solidFill>
                  <a:schemeClr val="bg1"/>
                </a:solidFill>
                <a:latin typeface="Barlow"/>
              </a:rPr>
              <a:t>FTTC (Fiber-to-the-</a:t>
            </a:r>
            <a:r>
              <a:rPr lang="en-US" sz="2150" err="1">
                <a:solidFill>
                  <a:schemeClr val="bg1"/>
                </a:solidFill>
                <a:latin typeface="Barlow"/>
              </a:rPr>
              <a:t>Curbe</a:t>
            </a:r>
            <a:r>
              <a:rPr lang="en-US" sz="2150">
                <a:solidFill>
                  <a:schemeClr val="bg1"/>
                </a:solidFill>
                <a:latin typeface="Barlow"/>
              </a:rPr>
              <a:t>)</a:t>
            </a:r>
            <a:endParaRPr lang="pt-BR" sz="2150">
              <a:solidFill>
                <a:schemeClr val="bg1"/>
              </a:solidFill>
              <a:latin typeface="Barlow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50">
              <a:solidFill>
                <a:srgbClr val="FFFFFF"/>
              </a:solidFill>
              <a:latin typeface="Calibri"/>
              <a:ea typeface="Barlow, sans-serif"/>
              <a:cs typeface="Calibri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CC3528C-455D-227F-B1C3-7E16B7C03738}"/>
              </a:ext>
            </a:extLst>
          </p:cNvPr>
          <p:cNvSpPr/>
          <p:nvPr/>
        </p:nvSpPr>
        <p:spPr>
          <a:xfrm>
            <a:off x="8881585" y="4441746"/>
            <a:ext cx="2228493" cy="36667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Fibra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parecida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com FTTN,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porem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invés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de NODES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são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utilizados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CURBS. 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diferença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está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quantidade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usuários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em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cada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uma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sendo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NODE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maior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que CURB</a:t>
            </a:r>
            <a:endParaRPr lang="en-US" sz="1750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5B3E2109-19C9-AA3D-2639-90659E306F00}"/>
              </a:ext>
            </a:extLst>
          </p:cNvPr>
          <p:cNvSpPr/>
          <p:nvPr/>
        </p:nvSpPr>
        <p:spPr>
          <a:xfrm>
            <a:off x="11518105" y="3494722"/>
            <a:ext cx="2076093" cy="9686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150">
                <a:solidFill>
                  <a:schemeClr val="bg1"/>
                </a:solidFill>
                <a:latin typeface="Barlow"/>
              </a:rPr>
              <a:t>FTTD (Fiber-to-the-desktop)</a:t>
            </a:r>
            <a:endParaRPr lang="pt-BR" sz="2150">
              <a:solidFill>
                <a:schemeClr val="bg1"/>
              </a:solidFill>
              <a:latin typeface="Barlow"/>
            </a:endParaRPr>
          </a:p>
          <a:p>
            <a:endParaRPr lang="en-US" sz="2150">
              <a:solidFill>
                <a:schemeClr val="bg1"/>
              </a:solidFill>
              <a:latin typeface="Barlow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50">
              <a:solidFill>
                <a:srgbClr val="FFFFFF"/>
              </a:solidFill>
              <a:latin typeface="Calibri"/>
              <a:ea typeface="Barlow, sans-serif"/>
              <a:cs typeface="Calibri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7DCB7F4B-B8A1-21FF-16B3-97B3C4900A75}"/>
              </a:ext>
            </a:extLst>
          </p:cNvPr>
          <p:cNvSpPr/>
          <p:nvPr/>
        </p:nvSpPr>
        <p:spPr>
          <a:xfrm>
            <a:off x="11548585" y="4411266"/>
            <a:ext cx="2685693" cy="36667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Fibra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até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o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Computador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</a:p>
          <a:p>
            <a:pPr>
              <a:lnSpc>
                <a:spcPts val="2799"/>
              </a:lnSpc>
            </a:pP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Utilizado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em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projetos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de rede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mais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complexos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em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que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os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usuários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finais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precisam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que a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entrega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seja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feita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com a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maior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estabilidade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possível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e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alta</a:t>
            </a:r>
            <a:r>
              <a:rPr lang="en-US" sz="1750">
                <a:solidFill>
                  <a:schemeClr val="bg1"/>
                </a:solidFill>
                <a:latin typeface="Barlow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chemeClr val="bg1"/>
                </a:solidFill>
                <a:latin typeface="Barlow"/>
                <a:ea typeface="+mn-lt"/>
                <a:cs typeface="+mn-lt"/>
              </a:rPr>
              <a:t>velocidade</a:t>
            </a:r>
            <a:endParaRPr lang="en-US" sz="1750" err="1">
              <a:solidFill>
                <a:schemeClr val="bg1"/>
              </a:solidFill>
              <a:latin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" y="3028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24" y="3028"/>
            <a:ext cx="14630400" cy="8231743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3491746" y="498038"/>
            <a:ext cx="8471654" cy="1493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57"/>
              </a:lnSpc>
              <a:buNone/>
            </a:pPr>
            <a:r>
              <a:rPr lang="en-US" sz="3565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COMPARAÇÃO COM OUTRAS TECNOLOGIAS DE COMUNICAÇÃO</a:t>
            </a:r>
            <a:endParaRPr lang="en-US" sz="3565" b="1">
              <a:latin typeface="Century Gothic" panose="020B0502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15301" y="2490187"/>
            <a:ext cx="2263854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endParaRPr lang="en-US" sz="1783"/>
          </a:p>
        </p:txBody>
      </p:sp>
      <p:sp>
        <p:nvSpPr>
          <p:cNvPr id="8" name="Text 4"/>
          <p:cNvSpPr/>
          <p:nvPr/>
        </p:nvSpPr>
        <p:spPr>
          <a:xfrm>
            <a:off x="6215301" y="2881664"/>
            <a:ext cx="3915966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2"/>
              </a:lnSpc>
              <a:buNone/>
            </a:pPr>
            <a:endParaRPr lang="en-US" sz="1426"/>
          </a:p>
        </p:txBody>
      </p:sp>
      <p:sp>
        <p:nvSpPr>
          <p:cNvPr id="13" name="Text 8"/>
          <p:cNvSpPr/>
          <p:nvPr/>
        </p:nvSpPr>
        <p:spPr>
          <a:xfrm>
            <a:off x="6846213" y="4115152"/>
            <a:ext cx="4111347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endParaRPr lang="en-US" sz="1426"/>
          </a:p>
        </p:txBody>
      </p:sp>
      <p:sp>
        <p:nvSpPr>
          <p:cNvPr id="17" name="Text 11"/>
          <p:cNvSpPr/>
          <p:nvPr/>
        </p:nvSpPr>
        <p:spPr>
          <a:xfrm>
            <a:off x="7477006" y="5101942"/>
            <a:ext cx="2263854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endParaRPr lang="en-US" sz="1783"/>
          </a:p>
        </p:txBody>
      </p:sp>
      <p:sp>
        <p:nvSpPr>
          <p:cNvPr id="18" name="Text 12"/>
          <p:cNvSpPr/>
          <p:nvPr/>
        </p:nvSpPr>
        <p:spPr>
          <a:xfrm>
            <a:off x="7477006" y="5493419"/>
            <a:ext cx="3480554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endParaRPr lang="en-US" sz="1426"/>
          </a:p>
        </p:txBody>
      </p:sp>
      <p:sp>
        <p:nvSpPr>
          <p:cNvPr id="19" name="Text 13"/>
          <p:cNvSpPr/>
          <p:nvPr/>
        </p:nvSpPr>
        <p:spPr>
          <a:xfrm>
            <a:off x="3432988" y="6445679"/>
            <a:ext cx="7646908" cy="1448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endParaRPr lang="en-US" sz="1426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7FEAD50-1568-4B36-0A4B-2E4E2DF0ECFC}"/>
              </a:ext>
            </a:extLst>
          </p:cNvPr>
          <p:cNvGrpSpPr/>
          <p:nvPr/>
        </p:nvGrpSpPr>
        <p:grpSpPr>
          <a:xfrm>
            <a:off x="2704947" y="2475240"/>
            <a:ext cx="8433707" cy="4001868"/>
            <a:chOff x="3335802" y="3021871"/>
            <a:chExt cx="8433707" cy="4001868"/>
          </a:xfrm>
        </p:grpSpPr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3704FF6A-1D04-814F-4B6F-FD1252CBB2BF}"/>
                </a:ext>
              </a:extLst>
            </p:cNvPr>
            <p:cNvSpPr/>
            <p:nvPr/>
          </p:nvSpPr>
          <p:spPr>
            <a:xfrm>
              <a:off x="5800906" y="3021871"/>
              <a:ext cx="2263854" cy="28289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28"/>
                </a:lnSpc>
                <a:buNone/>
              </a:pPr>
              <a:r>
                <a:rPr lang="en-US" sz="2400" b="1">
                  <a:solidFill>
                    <a:srgbClr val="E5E0DF"/>
                  </a:solidFill>
                  <a:latin typeface="Barlow, sans-serif" pitchFamily="34" charset="0"/>
                  <a:ea typeface="Barlow, sans-serif" pitchFamily="34" charset="-122"/>
                  <a:cs typeface="Barlow, sans-serif" pitchFamily="34" charset="-120"/>
                </a:rPr>
                <a:t>Fibra Óptica</a:t>
              </a:r>
              <a:endParaRPr lang="en-US" sz="2400" b="1"/>
            </a:p>
          </p:txBody>
        </p:sp>
        <p:sp>
          <p:nvSpPr>
            <p:cNvPr id="24" name="Text 4">
              <a:extLst>
                <a:ext uri="{FF2B5EF4-FFF2-40B4-BE49-F238E27FC236}">
                  <a16:creationId xmlns:a16="http://schemas.microsoft.com/office/drawing/2014/main" id="{EACE2939-08D0-B2C9-5276-FCEE9DD0BB35}"/>
                </a:ext>
              </a:extLst>
            </p:cNvPr>
            <p:cNvSpPr/>
            <p:nvPr/>
          </p:nvSpPr>
          <p:spPr>
            <a:xfrm>
              <a:off x="5800906" y="3413348"/>
              <a:ext cx="3915966" cy="28967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82"/>
                </a:lnSpc>
                <a:buNone/>
              </a:pPr>
              <a:r>
                <a:rPr lang="en-US" sz="200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Alta velocidade, grande capacidade, baixa latência</a:t>
              </a:r>
              <a:endParaRPr lang="en-US" sz="200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E11396A2-73F3-C88D-36AA-C46EF293AC2D}"/>
                </a:ext>
              </a:extLst>
            </p:cNvPr>
            <p:cNvSpPr/>
            <p:nvPr/>
          </p:nvSpPr>
          <p:spPr>
            <a:xfrm>
              <a:off x="4928297" y="3940252"/>
              <a:ext cx="121325" cy="36206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852"/>
                </a:lnSpc>
                <a:buNone/>
              </a:pPr>
              <a:endParaRPr lang="en-US" sz="1783"/>
            </a:p>
          </p:txBody>
        </p:sp>
        <p:sp>
          <p:nvSpPr>
            <p:cNvPr id="26" name="Text 7">
              <a:extLst>
                <a:ext uri="{FF2B5EF4-FFF2-40B4-BE49-F238E27FC236}">
                  <a16:creationId xmlns:a16="http://schemas.microsoft.com/office/drawing/2014/main" id="{270C1360-8264-CFBC-57F8-17BED13FD29A}"/>
                </a:ext>
              </a:extLst>
            </p:cNvPr>
            <p:cNvSpPr/>
            <p:nvPr/>
          </p:nvSpPr>
          <p:spPr>
            <a:xfrm>
              <a:off x="6486410" y="4391838"/>
              <a:ext cx="2263854" cy="28289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28"/>
                </a:lnSpc>
                <a:buNone/>
              </a:pPr>
              <a:r>
                <a:rPr lang="en-US" sz="2400" b="1">
                  <a:solidFill>
                    <a:srgbClr val="E5E0DF"/>
                  </a:solidFill>
                  <a:latin typeface="Barlow, sans-serif" pitchFamily="34" charset="0"/>
                  <a:ea typeface="Barlow, sans-serif" pitchFamily="34" charset="-122"/>
                  <a:cs typeface="Barlow, sans-serif" pitchFamily="34" charset="-120"/>
                </a:rPr>
                <a:t>4G/5G</a:t>
              </a:r>
              <a:endParaRPr lang="en-US" sz="2400" b="1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85496763-8C20-1A78-F554-1602C4BFC064}"/>
                </a:ext>
              </a:extLst>
            </p:cNvPr>
            <p:cNvSpPr/>
            <p:nvPr/>
          </p:nvSpPr>
          <p:spPr>
            <a:xfrm>
              <a:off x="6486410" y="4783316"/>
              <a:ext cx="4111347" cy="57935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282"/>
                </a:lnSpc>
                <a:buNone/>
              </a:pPr>
              <a:r>
                <a:rPr lang="en-US" sz="200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Conexão móvel, cobertura ampla, mas menor velocidade</a:t>
              </a:r>
              <a:endParaRPr lang="en-US" sz="2000"/>
            </a:p>
          </p:txBody>
        </p:sp>
        <p:sp>
          <p:nvSpPr>
            <p:cNvPr id="28" name="Shape 9">
              <a:extLst>
                <a:ext uri="{FF2B5EF4-FFF2-40B4-BE49-F238E27FC236}">
                  <a16:creationId xmlns:a16="http://schemas.microsoft.com/office/drawing/2014/main" id="{B4CC51D7-6E7B-2E92-22C4-999C61A46540}"/>
                </a:ext>
              </a:extLst>
            </p:cNvPr>
            <p:cNvSpPr/>
            <p:nvPr/>
          </p:nvSpPr>
          <p:spPr>
            <a:xfrm>
              <a:off x="6117315" y="5731895"/>
              <a:ext cx="5556658" cy="45719"/>
            </a:xfrm>
            <a:prstGeom prst="roundRect">
              <a:avLst>
                <a:gd name="adj" fmla="val 450332"/>
              </a:avLst>
            </a:prstGeom>
            <a:solidFill>
              <a:srgbClr val="790709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 10">
              <a:extLst>
                <a:ext uri="{FF2B5EF4-FFF2-40B4-BE49-F238E27FC236}">
                  <a16:creationId xmlns:a16="http://schemas.microsoft.com/office/drawing/2014/main" id="{12CD5381-5243-E25C-2FAB-954C970FD106}"/>
                </a:ext>
              </a:extLst>
            </p:cNvPr>
            <p:cNvSpPr/>
            <p:nvPr/>
          </p:nvSpPr>
          <p:spPr>
            <a:xfrm>
              <a:off x="4930559" y="5318520"/>
              <a:ext cx="116681" cy="36206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852"/>
                </a:lnSpc>
                <a:buNone/>
              </a:pPr>
              <a:endParaRPr lang="en-US" sz="1783"/>
            </a:p>
          </p:txBody>
        </p:sp>
        <p:sp>
          <p:nvSpPr>
            <p:cNvPr id="30" name="Text 11">
              <a:extLst>
                <a:ext uri="{FF2B5EF4-FFF2-40B4-BE49-F238E27FC236}">
                  <a16:creationId xmlns:a16="http://schemas.microsoft.com/office/drawing/2014/main" id="{706FFF56-1CAF-B543-367B-375291C6DA92}"/>
                </a:ext>
              </a:extLst>
            </p:cNvPr>
            <p:cNvSpPr/>
            <p:nvPr/>
          </p:nvSpPr>
          <p:spPr>
            <a:xfrm>
              <a:off x="7158147" y="6029414"/>
              <a:ext cx="2263854" cy="28289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28"/>
                </a:lnSpc>
                <a:buNone/>
              </a:pPr>
              <a:r>
                <a:rPr lang="en-US" sz="2400" b="1">
                  <a:solidFill>
                    <a:srgbClr val="E5E0DF"/>
                  </a:solidFill>
                  <a:latin typeface="Barlow, sans-serif" pitchFamily="34" charset="0"/>
                  <a:ea typeface="Barlow, sans-serif" pitchFamily="34" charset="-122"/>
                  <a:cs typeface="Barlow, sans-serif" pitchFamily="34" charset="-120"/>
                </a:rPr>
                <a:t>Redes Coaxiais</a:t>
              </a:r>
              <a:endParaRPr lang="en-US" sz="2400" b="1"/>
            </a:p>
          </p:txBody>
        </p:sp>
        <p:sp>
          <p:nvSpPr>
            <p:cNvPr id="31" name="Text 12">
              <a:extLst>
                <a:ext uri="{FF2B5EF4-FFF2-40B4-BE49-F238E27FC236}">
                  <a16:creationId xmlns:a16="http://schemas.microsoft.com/office/drawing/2014/main" id="{6FA0CF23-FF1C-6A1B-1FE7-0908B6FFB742}"/>
                </a:ext>
              </a:extLst>
            </p:cNvPr>
            <p:cNvSpPr/>
            <p:nvPr/>
          </p:nvSpPr>
          <p:spPr>
            <a:xfrm>
              <a:off x="7158147" y="6420891"/>
              <a:ext cx="4611362" cy="57935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282"/>
                </a:lnSpc>
                <a:buNone/>
              </a:pPr>
              <a:r>
                <a:rPr lang="en-US" sz="200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Boa velocidade, infraestrutura legada, mas limitada</a:t>
              </a:r>
              <a:endParaRPr lang="en-US" sz="2000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6B70CCC9-0F64-B35F-C25F-84E0F1815EA3}"/>
                </a:ext>
              </a:extLst>
            </p:cNvPr>
            <p:cNvSpPr/>
            <p:nvPr/>
          </p:nvSpPr>
          <p:spPr>
            <a:xfrm>
              <a:off x="3335802" y="3021871"/>
              <a:ext cx="3485707" cy="4001868"/>
            </a:xfrm>
            <a:prstGeom prst="triangle">
              <a:avLst/>
            </a:prstGeom>
            <a:solidFill>
              <a:srgbClr val="7907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Shape 9">
              <a:extLst>
                <a:ext uri="{FF2B5EF4-FFF2-40B4-BE49-F238E27FC236}">
                  <a16:creationId xmlns:a16="http://schemas.microsoft.com/office/drawing/2014/main" id="{69673F7A-F013-F19D-7B6A-D793EEDE8E50}"/>
                </a:ext>
              </a:extLst>
            </p:cNvPr>
            <p:cNvSpPr/>
            <p:nvPr/>
          </p:nvSpPr>
          <p:spPr>
            <a:xfrm>
              <a:off x="5498725" y="4044079"/>
              <a:ext cx="6175248" cy="45719"/>
            </a:xfrm>
            <a:prstGeom prst="roundRect">
              <a:avLst>
                <a:gd name="adj" fmla="val 450332"/>
              </a:avLst>
            </a:prstGeom>
            <a:solidFill>
              <a:srgbClr val="790709"/>
            </a:solidFill>
            <a:ln/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1B8A4A8A-1002-FF17-87FA-7FFF8149C0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165217" y="2944446"/>
            <a:ext cx="565165" cy="51944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1A44812-7071-09DE-35BE-97AAD8BD2F4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141857" y="4162425"/>
            <a:ext cx="639008" cy="6390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EDD812E-3879-15F4-13C5-387C5F7599C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096896" y="5506551"/>
            <a:ext cx="728929" cy="7289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252" y="6074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5984430" y="863958"/>
            <a:ext cx="7599601" cy="215201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5400" b="1">
                <a:solidFill>
                  <a:srgbClr val="FFFFFF"/>
                </a:solidFill>
                <a:latin typeface="Century Gothic"/>
                <a:ea typeface="Barlow, sans-serif"/>
                <a:cs typeface="Barlow, sans-serif" pitchFamily="34" charset="-120"/>
              </a:rPr>
              <a:t>DESAFIOS DA </a:t>
            </a:r>
            <a:endParaRPr lang="en-US" sz="5400" b="1">
              <a:solidFill>
                <a:srgbClr val="FFFFFF"/>
              </a:solidFill>
              <a:latin typeface="Century Gothic" panose="020B0502020202020204" pitchFamily="34" charset="0"/>
              <a:ea typeface="Barlow, sans-serif" pitchFamily="34" charset="-122"/>
              <a:cs typeface="Barlow, sans-serif" pitchFamily="34" charset="-120"/>
            </a:endParaRPr>
          </a:p>
          <a:p>
            <a:pPr>
              <a:lnSpc>
                <a:spcPts val="5468"/>
              </a:lnSpc>
            </a:pPr>
            <a:r>
              <a:rPr lang="en-US" sz="5400" b="1">
                <a:solidFill>
                  <a:srgbClr val="FFFFFF"/>
                </a:solidFill>
                <a:latin typeface="Century Gothic"/>
                <a:ea typeface="Barlow, sans-serif"/>
                <a:cs typeface="Barlow, sans-serif" pitchFamily="34" charset="-120"/>
              </a:rPr>
              <a:t>INFRAESTUTUTURA DA</a:t>
            </a:r>
            <a:endParaRPr lang="en-US" sz="5400" b="1">
              <a:solidFill>
                <a:srgbClr val="FFFFFF"/>
              </a:solidFill>
              <a:latin typeface="Century Gothic" panose="020B0502020202020204" pitchFamily="34" charset="0"/>
              <a:ea typeface="Barlow, sans-serif" pitchFamily="34" charset="-122"/>
              <a:cs typeface="Barlow, sans-serif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5400" b="1">
                <a:solidFill>
                  <a:srgbClr val="FFFFFF"/>
                </a:solidFill>
                <a:latin typeface="Century Gothic"/>
                <a:ea typeface="Barlow, sans-serif"/>
                <a:cs typeface="Barlow, sans-serif" pitchFamily="34" charset="-120"/>
              </a:rPr>
              <a:t>FIBRA ÓPTICA</a:t>
            </a:r>
            <a:endParaRPr lang="en-US" sz="5400" b="1">
              <a:latin typeface="Century Gothic"/>
              <a:ea typeface="Barlow, sans-serif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00C9158-2B85-4F09-54BB-F3FF730FF38C}"/>
              </a:ext>
            </a:extLst>
          </p:cNvPr>
          <p:cNvSpPr/>
          <p:nvPr/>
        </p:nvSpPr>
        <p:spPr>
          <a:xfrm>
            <a:off x="6415790" y="3571218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1.	</a:t>
            </a:r>
            <a:endParaRPr lang="pt-BR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AD32C001-BA87-76D2-8502-35E945C6646A}"/>
              </a:ext>
            </a:extLst>
          </p:cNvPr>
          <p:cNvSpPr/>
          <p:nvPr/>
        </p:nvSpPr>
        <p:spPr>
          <a:xfrm>
            <a:off x="10324548" y="3625413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4.	</a:t>
            </a:r>
            <a:endParaRPr lang="pt-BR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9C3B0303-595B-099A-3EA3-40D515224D0B}"/>
              </a:ext>
            </a:extLst>
          </p:cNvPr>
          <p:cNvSpPr/>
          <p:nvPr/>
        </p:nvSpPr>
        <p:spPr>
          <a:xfrm>
            <a:off x="6384080" y="4806315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2.	</a:t>
            </a:r>
            <a:endParaRPr lang="pt-BR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3684407-20E8-23D5-7E08-35C80A9370C8}"/>
              </a:ext>
            </a:extLst>
          </p:cNvPr>
          <p:cNvSpPr/>
          <p:nvPr/>
        </p:nvSpPr>
        <p:spPr>
          <a:xfrm>
            <a:off x="6377770" y="5958720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3.	</a:t>
            </a:r>
            <a:endParaRPr lang="pt-BR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8D62A523-9464-7FD8-D05C-5DA2BFB77C58}"/>
              </a:ext>
            </a:extLst>
          </p:cNvPr>
          <p:cNvSpPr/>
          <p:nvPr/>
        </p:nvSpPr>
        <p:spPr>
          <a:xfrm>
            <a:off x="10349949" y="5967472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6.	</a:t>
            </a:r>
            <a:endParaRPr lang="pt-BR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42F45834-51E9-ED72-E9B7-CCAED6AC440B}"/>
              </a:ext>
            </a:extLst>
          </p:cNvPr>
          <p:cNvSpPr/>
          <p:nvPr/>
        </p:nvSpPr>
        <p:spPr>
          <a:xfrm>
            <a:off x="10349949" y="4788811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5.	</a:t>
            </a:r>
            <a:endParaRPr lang="pt-BR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BE221797-F3DD-A034-6714-0761A0448809}"/>
              </a:ext>
            </a:extLst>
          </p:cNvPr>
          <p:cNvSpPr/>
          <p:nvPr/>
        </p:nvSpPr>
        <p:spPr>
          <a:xfrm>
            <a:off x="7090358" y="3565622"/>
            <a:ext cx="1938933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Investimento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elevado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ED38AB9-D166-5C39-31DF-12A3CFAE268C}"/>
              </a:ext>
            </a:extLst>
          </p:cNvPr>
          <p:cNvSpPr/>
          <p:nvPr/>
        </p:nvSpPr>
        <p:spPr>
          <a:xfrm>
            <a:off x="7090357" y="4811325"/>
            <a:ext cx="1938933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Custo de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manutenção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8595472-E332-DD69-39BC-3DF700DFB527}"/>
              </a:ext>
            </a:extLst>
          </p:cNvPr>
          <p:cNvSpPr/>
          <p:nvPr/>
        </p:nvSpPr>
        <p:spPr>
          <a:xfrm>
            <a:off x="7090356" y="5964263"/>
            <a:ext cx="2150967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Integração</a:t>
            </a: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 com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infraestruturas</a:t>
            </a: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legadas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689A689-6AAF-B832-5F08-48EB1EF954A7}"/>
              </a:ext>
            </a:extLst>
          </p:cNvPr>
          <p:cNvSpPr/>
          <p:nvPr/>
        </p:nvSpPr>
        <p:spPr>
          <a:xfrm>
            <a:off x="11092513" y="3631881"/>
            <a:ext cx="2111211" cy="641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Disponibilidade</a:t>
            </a: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geográfica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F4A29442-200A-5168-675B-A6AC0CAFC238}"/>
              </a:ext>
            </a:extLst>
          </p:cNvPr>
          <p:cNvSpPr/>
          <p:nvPr/>
        </p:nvSpPr>
        <p:spPr>
          <a:xfrm>
            <a:off x="11092513" y="4784820"/>
            <a:ext cx="1938933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Falta de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especialização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BBB27CB6-B5A7-5719-E8A8-58E19DC9FD88}"/>
              </a:ext>
            </a:extLst>
          </p:cNvPr>
          <p:cNvSpPr/>
          <p:nvPr/>
        </p:nvSpPr>
        <p:spPr>
          <a:xfrm>
            <a:off x="11092513" y="5964263"/>
            <a:ext cx="1938933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FFFFFF"/>
                </a:solidFill>
                <a:latin typeface="Barlow, sans-serif"/>
                <a:ea typeface="Barlow, sans-serif"/>
              </a:rPr>
              <a:t>Segurança e </a:t>
            </a:r>
            <a:r>
              <a:rPr lang="en-US" sz="2150" err="1">
                <a:solidFill>
                  <a:srgbClr val="FFFFFF"/>
                </a:solidFill>
                <a:latin typeface="Barlow, sans-serif"/>
                <a:ea typeface="Barlow, sans-serif"/>
              </a:rPr>
              <a:t>privacidade</a:t>
            </a:r>
          </a:p>
        </p:txBody>
      </p:sp>
      <p:pic>
        <p:nvPicPr>
          <p:cNvPr id="20" name="Imagem 19" descr="Uma imagem contendo noite, luz, azul, escova&#10;&#10;Descrição gerada automaticamente">
            <a:extLst>
              <a:ext uri="{FF2B5EF4-FFF2-40B4-BE49-F238E27FC236}">
                <a16:creationId xmlns:a16="http://schemas.microsoft.com/office/drawing/2014/main" id="{B24F5645-22C7-0106-46D5-84014E0AC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5400000">
            <a:off x="-1688824" y="1708908"/>
            <a:ext cx="8227943" cy="4838285"/>
          </a:xfrm>
          <a:prstGeom prst="rect">
            <a:avLst/>
          </a:prstGeom>
        </p:spPr>
      </p:pic>
      <p:pic>
        <p:nvPicPr>
          <p:cNvPr id="23" name="Imagem 22" descr="Uma imagem contendo escuro, perto, segurando, luz&#10;&#10;Descrição gerada automaticamente">
            <a:extLst>
              <a:ext uri="{FF2B5EF4-FFF2-40B4-BE49-F238E27FC236}">
                <a16:creationId xmlns:a16="http://schemas.microsoft.com/office/drawing/2014/main" id="{C5AC696A-1DA8-F9BD-A9AC-1290C108B4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04" t="-61" r="2827" b="18651"/>
          <a:stretch/>
        </p:blipFill>
        <p:spPr>
          <a:xfrm rot="5400000">
            <a:off x="-1707458" y="1684471"/>
            <a:ext cx="8227576" cy="48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745927"/>
            <a:ext cx="83292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TENDÊNCIAS E FUTURO DA FIBRA ÓPTICA</a:t>
            </a:r>
            <a:endParaRPr lang="en-US" sz="4374" b="1">
              <a:latin typeface="Century Gothic" panose="020B0502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1884640"/>
            <a:ext cx="2095381" cy="12950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457337"/>
            <a:ext cx="20953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Aumento da Velocidade</a:t>
            </a:r>
            <a:endParaRPr lang="en-US" sz="2187" b="1"/>
          </a:p>
        </p:txBody>
      </p:sp>
      <p:sp>
        <p:nvSpPr>
          <p:cNvPr id="7" name="Text 3"/>
          <p:cNvSpPr/>
          <p:nvPr/>
        </p:nvSpPr>
        <p:spPr>
          <a:xfrm>
            <a:off x="2611124" y="4337949"/>
            <a:ext cx="2214650" cy="24878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As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velocidades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transmissão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dados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por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vão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aumentar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permitindo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conexões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cada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vez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mais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rápidas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eficientes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750">
              <a:latin typeface="Barlow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12" y="1884640"/>
            <a:ext cx="2095500" cy="12950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012" y="3457337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Integração com 5G</a:t>
            </a:r>
            <a:endParaRPr lang="en-US" sz="2187" b="1"/>
          </a:p>
        </p:txBody>
      </p:sp>
      <p:sp>
        <p:nvSpPr>
          <p:cNvPr id="10" name="Text 5"/>
          <p:cNvSpPr/>
          <p:nvPr/>
        </p:nvSpPr>
        <p:spPr>
          <a:xfrm>
            <a:off x="5053012" y="4337949"/>
            <a:ext cx="2254526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Terá um papel fundamental no suporte às redes 5G, fornecendo a infraestrutura necessária para suportar o alto tráfego de dados e a baixa latência.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1884640"/>
            <a:ext cx="2095500" cy="12950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457337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Internet das Coisas</a:t>
            </a:r>
            <a:endParaRPr lang="en-US" sz="2187" b="1"/>
          </a:p>
        </p:txBody>
      </p:sp>
      <p:sp>
        <p:nvSpPr>
          <p:cNvPr id="13" name="Text 7"/>
          <p:cNvSpPr/>
          <p:nvPr/>
        </p:nvSpPr>
        <p:spPr>
          <a:xfrm>
            <a:off x="7481768" y="4337949"/>
            <a:ext cx="20955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expansão da Internet das Coisas impulsionará a demanda por fibra ópticas.</a:t>
            </a:r>
            <a:endParaRPr lang="en-US" sz="175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524" y="1884640"/>
            <a:ext cx="2095500" cy="129504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10524" y="3457337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Expansão Global</a:t>
            </a:r>
            <a:endParaRPr lang="en-US" sz="2187" b="1"/>
          </a:p>
        </p:txBody>
      </p:sp>
      <p:sp>
        <p:nvSpPr>
          <p:cNvPr id="16" name="Text 9"/>
          <p:cNvSpPr/>
          <p:nvPr/>
        </p:nvSpPr>
        <p:spPr>
          <a:xfrm>
            <a:off x="9910524" y="4335320"/>
            <a:ext cx="20955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continuará a se expandir por todo o mundo, alcançando as mais diferentes áreas antes inalcançáveis</a:t>
            </a:r>
            <a:endParaRPr lang="en-US" sz="17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105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chemeClr val="bg1"/>
                </a:solidFill>
                <a:latin typeface="Century Gothic" panose="020B0502020202020204" pitchFamily="34" charset="0"/>
              </a:rPr>
              <a:t>FONTES</a:t>
            </a:r>
            <a:r>
              <a:rPr lang="en-US" sz="4374" b="1">
                <a:latin typeface="Century Gothic" panose="020B0502020202020204" pitchFamily="34" charset="0"/>
              </a:rPr>
              <a:t>S</a:t>
            </a:r>
          </a:p>
        </p:txBody>
      </p:sp>
      <p:sp>
        <p:nvSpPr>
          <p:cNvPr id="5" name="Text 2"/>
          <p:cNvSpPr/>
          <p:nvPr/>
        </p:nvSpPr>
        <p:spPr>
          <a:xfrm>
            <a:off x="2624376" y="2049304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Nesta apresentação, foram utilizadas as seguintes fontes de informação para embasar os conteúdos sobre fibra óptica:</a:t>
            </a:r>
            <a:endParaRPr lang="en-US" sz="1750"/>
          </a:p>
        </p:txBody>
      </p:sp>
      <p:sp>
        <p:nvSpPr>
          <p:cNvPr id="6" name="Shape 3"/>
          <p:cNvSpPr/>
          <p:nvPr/>
        </p:nvSpPr>
        <p:spPr>
          <a:xfrm>
            <a:off x="2624376" y="3010019"/>
            <a:ext cx="9381649" cy="2992755"/>
          </a:xfrm>
          <a:prstGeom prst="roundRect">
            <a:avLst>
              <a:gd name="adj" fmla="val 33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2631996" y="3017639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2854166" y="315849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Livro "Redes de Telecomunicações" de William Stallings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541181" y="315849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Artigo "Fibra óptica: a evolução das telecomunicações" da revista Ciência Hoje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2631996" y="4010144"/>
            <a:ext cx="9366409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2854166" y="4150995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Whitepaper "Tendências da Fibra Óptica no Brasil" da ABRINT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7541181" y="4150995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Site oficial da Anatel sobre infraestrutura de telecomunicações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2631996" y="5002649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2854166" y="514350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Publicação "Guia Prático de Fibra Óptica" da Furukawa Electric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7541181" y="514350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Relatório "O Futuro da Fibra Óptica" da consultoria McKinsey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2624376" y="6252686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3F216E9-BD91-6402-C585-ED68A325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BC1E02E2-8E60-89D2-9D2B-F479E46CF71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pPr marL="0" indent="0">
              <a:buNone/>
            </a:pPr>
            <a:r>
              <a:rPr lang="pt-BR"/>
              <a:t>Professor: Carlos Vaz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16CCDB-C00A-1CA4-553C-06FD3C830C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15775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139DDE6B-3DC9-AA9C-5F2F-282AAB8772C6}"/>
              </a:ext>
            </a:extLst>
          </p:cNvPr>
          <p:cNvSpPr/>
          <p:nvPr/>
        </p:nvSpPr>
        <p:spPr>
          <a:xfrm>
            <a:off x="3337560" y="1882140"/>
            <a:ext cx="1280160" cy="1280160"/>
          </a:xfrm>
          <a:prstGeom prst="ellipse">
            <a:avLst/>
          </a:prstGeom>
          <a:solidFill>
            <a:srgbClr val="48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9CDA79F-2690-2F80-F850-5493C0669809}"/>
              </a:ext>
            </a:extLst>
          </p:cNvPr>
          <p:cNvSpPr/>
          <p:nvPr/>
        </p:nvSpPr>
        <p:spPr>
          <a:xfrm>
            <a:off x="10012680" y="1882140"/>
            <a:ext cx="1280160" cy="1280160"/>
          </a:xfrm>
          <a:prstGeom prst="ellipse">
            <a:avLst/>
          </a:prstGeom>
          <a:solidFill>
            <a:srgbClr val="48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688A18D-6CC4-F764-64C0-3FD3397847AE}"/>
              </a:ext>
            </a:extLst>
          </p:cNvPr>
          <p:cNvSpPr/>
          <p:nvPr/>
        </p:nvSpPr>
        <p:spPr>
          <a:xfrm>
            <a:off x="6675120" y="1841500"/>
            <a:ext cx="1280160" cy="1280160"/>
          </a:xfrm>
          <a:prstGeom prst="ellipse">
            <a:avLst/>
          </a:prstGeom>
          <a:solidFill>
            <a:srgbClr val="48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504E495-E38E-D694-38D4-5F62D210A9A3}"/>
              </a:ext>
            </a:extLst>
          </p:cNvPr>
          <p:cNvSpPr/>
          <p:nvPr/>
        </p:nvSpPr>
        <p:spPr>
          <a:xfrm>
            <a:off x="8412482" y="4912360"/>
            <a:ext cx="1280160" cy="1280160"/>
          </a:xfrm>
          <a:prstGeom prst="ellipse">
            <a:avLst/>
          </a:prstGeom>
          <a:solidFill>
            <a:srgbClr val="48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600E4C9-8618-9B3C-13AB-929838C01B1E}"/>
              </a:ext>
            </a:extLst>
          </p:cNvPr>
          <p:cNvSpPr/>
          <p:nvPr/>
        </p:nvSpPr>
        <p:spPr>
          <a:xfrm>
            <a:off x="4937760" y="4912360"/>
            <a:ext cx="1280160" cy="1280160"/>
          </a:xfrm>
          <a:prstGeom prst="ellipse">
            <a:avLst/>
          </a:prstGeom>
          <a:solidFill>
            <a:srgbClr val="48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04" name="Imagem 803">
            <a:extLst>
              <a:ext uri="{FF2B5EF4-FFF2-40B4-BE49-F238E27FC236}">
                <a16:creationId xmlns:a16="http://schemas.microsoft.com/office/drawing/2014/main" id="{1E558855-404A-C127-1E94-C9803F0A0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836" y="1333914"/>
            <a:ext cx="4344642" cy="2434258"/>
          </a:xfrm>
          <a:prstGeom prst="rect">
            <a:avLst/>
          </a:prstGeom>
        </p:spPr>
      </p:pic>
      <p:pic>
        <p:nvPicPr>
          <p:cNvPr id="805" name="Imagem 804" descr="Homem com a boca aberta&#10;&#10;Descrição gerada automaticamente">
            <a:extLst>
              <a:ext uri="{FF2B5EF4-FFF2-40B4-BE49-F238E27FC236}">
                <a16:creationId xmlns:a16="http://schemas.microsoft.com/office/drawing/2014/main" id="{AA34D412-B884-4875-AF29-65AB427C4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6577" y="4725022"/>
            <a:ext cx="3486150" cy="1933575"/>
          </a:xfrm>
          <a:prstGeom prst="rect">
            <a:avLst/>
          </a:prstGeom>
        </p:spPr>
      </p:pic>
      <p:pic>
        <p:nvPicPr>
          <p:cNvPr id="806" name="Imagem 80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44766B5-55BA-43F6-3280-865D9BE82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440" y="4221026"/>
            <a:ext cx="4984059" cy="2875307"/>
          </a:xfrm>
          <a:prstGeom prst="rect">
            <a:avLst/>
          </a:prstGeom>
        </p:spPr>
      </p:pic>
      <p:pic>
        <p:nvPicPr>
          <p:cNvPr id="807" name="Imagem 80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E783E83-3341-E4FE-3AAA-020E4A643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8572" y="8903"/>
            <a:ext cx="7915275" cy="4448175"/>
          </a:xfrm>
          <a:prstGeom prst="rect">
            <a:avLst/>
          </a:prstGeom>
        </p:spPr>
      </p:pic>
      <p:pic>
        <p:nvPicPr>
          <p:cNvPr id="808" name="Imagem 807">
            <a:extLst>
              <a:ext uri="{FF2B5EF4-FFF2-40B4-BE49-F238E27FC236}">
                <a16:creationId xmlns:a16="http://schemas.microsoft.com/office/drawing/2014/main" id="{35ADC120-C7C0-63E5-2DE9-E03860B8E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9659" y="533790"/>
            <a:ext cx="7188475" cy="41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79094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INTRODUÇÃO A FIBRA ÓPTICA:</a:t>
            </a:r>
            <a:endParaRPr lang="en-US" sz="6036" b="1">
              <a:latin typeface="Century Gothic" panose="020B0502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52878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é uma tecnologia avançada de comunicação que utiliza luz para transmitir dados em alta velocidade através de cabos finos de vidro ou plástico. Essa inovação transformou a forma como nos conectamos e compartilhamos informações no mundo moderno.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47713"/>
            <a:ext cx="7332821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>
                <a:solidFill>
                  <a:srgbClr val="FFFFFF"/>
                </a:solidFill>
                <a:latin typeface="Barlow, sans-serif"/>
              </a:rPr>
              <a:t>FUNCIONAMENTO DA FIBRA </a:t>
            </a:r>
          </a:p>
        </p:txBody>
      </p:sp>
      <p:sp>
        <p:nvSpPr>
          <p:cNvPr id="6" name="Shape 2"/>
          <p:cNvSpPr/>
          <p:nvPr/>
        </p:nvSpPr>
        <p:spPr>
          <a:xfrm>
            <a:off x="11443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416427" y="21766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8055" y="1990606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/>
          </a:p>
        </p:txBody>
      </p:sp>
      <p:sp>
        <p:nvSpPr>
          <p:cNvPr id="10" name="Text 6"/>
          <p:cNvSpPr/>
          <p:nvPr/>
        </p:nvSpPr>
        <p:spPr>
          <a:xfrm>
            <a:off x="23885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Transmissão de Luz</a:t>
            </a:r>
            <a:endParaRPr lang="en-US" sz="2187"/>
          </a:p>
        </p:txBody>
      </p:sp>
      <p:sp>
        <p:nvSpPr>
          <p:cNvPr id="11" name="Text 7"/>
          <p:cNvSpPr/>
          <p:nvPr/>
        </p:nvSpPr>
        <p:spPr>
          <a:xfrm>
            <a:off x="23885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utiliza a propagação da luz para transmitir informações, guiando os sinais luminosos através de um núcleo de vidro ou plástico extremamente fino.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1077099" y="3848338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/>
          </a:p>
        </p:txBody>
      </p:sp>
      <p:sp>
        <p:nvSpPr>
          <p:cNvPr id="15" name="Text 11"/>
          <p:cNvSpPr/>
          <p:nvPr/>
        </p:nvSpPr>
        <p:spPr>
          <a:xfrm>
            <a:off x="23885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Reflexão Interna Total</a:t>
            </a:r>
            <a:endParaRPr lang="en-US" sz="2187"/>
          </a:p>
        </p:txBody>
      </p:sp>
      <p:sp>
        <p:nvSpPr>
          <p:cNvPr id="16" name="Text 12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luz se propaga dentro da fibra óptica por meio do fenômeno da reflexão interna total, evitando perdas de sinal e permitindo uma transmissão de dados eficiente.</a:t>
            </a:r>
            <a:endParaRPr lang="en-US" sz="175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1080552" y="5706070"/>
            <a:ext cx="171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3</a:t>
            </a:r>
            <a:endParaRPr lang="en-US" sz="2624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Conectividade</a:t>
            </a:r>
            <a:endParaRPr lang="en-US" sz="2187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fibras ópticas são interconectadas em pontos estratégicos por meio de equipamentos e emendas, formando uma rede de comunicação de alta velocidade e confiabilidade.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27020"/>
            <a:ext cx="8216384" cy="81629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>
                <a:solidFill>
                  <a:srgbClr val="FFFFFF"/>
                </a:solidFill>
                <a:latin typeface="Century Gothic"/>
                <a:ea typeface="Barlow, sans-serif"/>
              </a:rPr>
              <a:t>VANTAGENS DA FIBRA ÓPTICA</a:t>
            </a:r>
          </a:p>
        </p:txBody>
      </p:sp>
      <p:sp>
        <p:nvSpPr>
          <p:cNvPr id="5" name="Shape 2"/>
          <p:cNvSpPr/>
          <p:nvPr/>
        </p:nvSpPr>
        <p:spPr>
          <a:xfrm>
            <a:off x="2624376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3235285" y="23156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Alta Velocidade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3235285" y="2796064"/>
            <a:ext cx="396882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oferece taxas de transferência de dados incrivelmente rápidas, chegando a velocidades de até 10 Gbps, superando outras tecnologias de comunicação.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426285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037195" y="23156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Baixa Interferência</a:t>
            </a:r>
            <a:endParaRPr lang="en-US" sz="2187"/>
          </a:p>
        </p:txBody>
      </p:sp>
      <p:sp>
        <p:nvSpPr>
          <p:cNvPr id="10" name="Text 7"/>
          <p:cNvSpPr/>
          <p:nvPr/>
        </p:nvSpPr>
        <p:spPr>
          <a:xfrm>
            <a:off x="8037195" y="2796064"/>
            <a:ext cx="396882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sinais transmitidos por fibra óptica são praticamente imunes a interferências eletromagnéticas, garantindo uma conexão estável e confiável.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2624376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3235285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Maior Capacidade</a:t>
            </a:r>
            <a:endParaRPr lang="en-US" sz="2187"/>
          </a:p>
        </p:txBody>
      </p:sp>
      <p:sp>
        <p:nvSpPr>
          <p:cNvPr id="13" name="Text 10"/>
          <p:cNvSpPr/>
          <p:nvPr/>
        </p:nvSpPr>
        <p:spPr>
          <a:xfrm>
            <a:off x="3235285" y="5525572"/>
            <a:ext cx="396882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possui uma enorme capacidade de transmissão de dados, permitindo suportar um número muito maior de usuários e aplicações exigentes.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7426285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8037195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Durabilidade</a:t>
            </a: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8037195" y="5525572"/>
            <a:ext cx="396882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cabos de fibra óptica são resistentes a danos físicos e têm uma vida útil muito longa, reduzindo a necessidade de manutenção e substituição.</a:t>
            </a:r>
            <a:endParaRPr lang="en-US" sz="1750"/>
          </a:p>
        </p:txBody>
      </p:sp>
      <p:sp>
        <p:nvSpPr>
          <p:cNvPr id="20" name="Shape 0">
            <a:extLst>
              <a:ext uri="{FF2B5EF4-FFF2-40B4-BE49-F238E27FC236}">
                <a16:creationId xmlns:a16="http://schemas.microsoft.com/office/drawing/2014/main" id="{A4F427F4-E678-115C-F71D-D10D8FB0A808}"/>
              </a:ext>
            </a:extLst>
          </p:cNvPr>
          <p:cNvSpPr/>
          <p:nvPr/>
        </p:nvSpPr>
        <p:spPr>
          <a:xfrm>
            <a:off x="6732568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78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356408" y="927021"/>
            <a:ext cx="9572744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5400" b="1" noProof="1">
                <a:solidFill>
                  <a:srgbClr val="FFFFFF"/>
                </a:solidFill>
                <a:latin typeface="Century Gothic"/>
                <a:ea typeface="Barlow, sans-serif"/>
              </a:rPr>
              <a:t>Infraestrutura</a:t>
            </a:r>
            <a:r>
              <a:rPr lang="en-US" sz="5400" b="1">
                <a:solidFill>
                  <a:srgbClr val="FFFFFF"/>
                </a:solidFill>
                <a:latin typeface="Century Gothic"/>
                <a:ea typeface="Barlow, sans-serif"/>
              </a:rPr>
              <a:t> necessária</a:t>
            </a:r>
          </a:p>
        </p:txBody>
      </p:sp>
      <p:sp>
        <p:nvSpPr>
          <p:cNvPr id="5" name="Shape 2"/>
          <p:cNvSpPr/>
          <p:nvPr/>
        </p:nvSpPr>
        <p:spPr>
          <a:xfrm>
            <a:off x="466392" y="2270546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089493" y="2315647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E5E0DF"/>
                </a:solidFill>
                <a:latin typeface="Barlow, sans-serif"/>
              </a:rPr>
              <a:t>FTTH, FTTC e FTTN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662773" y="2796064"/>
            <a:ext cx="3956637" cy="343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FTTH ou FTTP: “Fiber To The Home” ou “Premises”. Esta é a conexão de fibra óptica mais rápida e confiável porque as fibras vêm diretamente à sua porta.</a:t>
            </a:r>
            <a:endParaRPr lang="en-US" noProof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750" noProof="1">
              <a:solidFill>
                <a:srgbClr val="E5E0DF"/>
              </a:solidFill>
              <a:latin typeface="Barlow"/>
            </a:endParaRPr>
          </a:p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FTTC: “Fiber to the Curb”. Isso leva a fibra para o poste fora de sua casa.</a:t>
            </a:r>
          </a:p>
          <a:p>
            <a:pPr marL="285750" indent="-285750">
              <a:buFont typeface="Arial"/>
              <a:buChar char="•"/>
            </a:pPr>
            <a:endParaRPr lang="en-US" sz="1750" noProof="1">
              <a:solidFill>
                <a:srgbClr val="E5E0DF"/>
              </a:solidFill>
              <a:latin typeface="Barlow"/>
            </a:endParaRPr>
          </a:p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FTTN: “Fiber To The Node” ou “Neighborhood”. A fibra óptica chega a 1,6 km da sua casa.</a:t>
            </a:r>
          </a:p>
        </p:txBody>
      </p:sp>
      <p:sp>
        <p:nvSpPr>
          <p:cNvPr id="8" name="Shape 5"/>
          <p:cNvSpPr/>
          <p:nvPr/>
        </p:nvSpPr>
        <p:spPr>
          <a:xfrm>
            <a:off x="4390477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989195" y="2327839"/>
            <a:ext cx="4411218" cy="39595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noProof="1">
                <a:solidFill>
                  <a:srgbClr val="E5E0DF"/>
                </a:solidFill>
                <a:latin typeface="Barlow, sans-serif"/>
              </a:rPr>
              <a:t>Transmissores</a:t>
            </a:r>
            <a:r>
              <a:rPr lang="en-US" sz="2150">
                <a:solidFill>
                  <a:srgbClr val="E5E0DF"/>
                </a:solidFill>
                <a:latin typeface="Barlow, sans-serif"/>
              </a:rPr>
              <a:t> e </a:t>
            </a:r>
            <a:r>
              <a:rPr lang="en-US" sz="2150" noProof="1">
                <a:solidFill>
                  <a:srgbClr val="E5E0DF"/>
                </a:solidFill>
                <a:latin typeface="Barlow, sans-serif"/>
              </a:rPr>
              <a:t>receptores</a:t>
            </a:r>
            <a:r>
              <a:rPr lang="en-US" sz="2150">
                <a:solidFill>
                  <a:srgbClr val="E5E0DF"/>
                </a:solidFill>
                <a:latin typeface="Barlow, sans-serif"/>
              </a:rPr>
              <a:t> </a:t>
            </a:r>
            <a:r>
              <a:rPr lang="en-US" sz="2150" noProof="1">
                <a:solidFill>
                  <a:srgbClr val="E5E0DF"/>
                </a:solidFill>
                <a:latin typeface="Barlow, sans-serif"/>
              </a:rPr>
              <a:t>ópticos</a:t>
            </a:r>
            <a:endParaRPr lang="en-US" sz="2150" noProof="1">
              <a:solidFill>
                <a:srgbClr val="E5E0DF"/>
              </a:solidFill>
              <a:latin typeface="Barlow, sans-serif"/>
              <a:ea typeface="Barlow, sans-serif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89195" y="2722912"/>
            <a:ext cx="3968829" cy="395937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Transmissores Ópticos: Dispositivos que convertem os sinais elétricos em sinais ópticos, geralmente feitos por lasers ou diodos emissores de luz (LEDs)</a:t>
            </a:r>
          </a:p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Receptores Ópticos: Dispositivos localizados na extremidade receptora da transmissão que convertem os sinais ópticos de volta em sinais elétricos compreensíveis para os dispositivos de rede.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B8F4FD0F-627C-6A3E-4ACD-78D5802D90F2}"/>
              </a:ext>
            </a:extLst>
          </p:cNvPr>
          <p:cNvSpPr/>
          <p:nvPr/>
        </p:nvSpPr>
        <p:spPr>
          <a:xfrm>
            <a:off x="9742764" y="2331506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32299BE0-405B-4F80-32B1-C26187369454}"/>
              </a:ext>
            </a:extLst>
          </p:cNvPr>
          <p:cNvSpPr/>
          <p:nvPr/>
        </p:nvSpPr>
        <p:spPr>
          <a:xfrm>
            <a:off x="10231754" y="232783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noProof="1">
                <a:solidFill>
                  <a:srgbClr val="E5E0DF"/>
                </a:solidFill>
                <a:latin typeface="Barlow, sans-serif"/>
              </a:rPr>
              <a:t>Amplificadores</a:t>
            </a:r>
            <a:r>
              <a:rPr lang="en-US" sz="2150">
                <a:solidFill>
                  <a:srgbClr val="E5E0DF"/>
                </a:solidFill>
                <a:latin typeface="Barlow, sans-serif"/>
              </a:rPr>
              <a:t> e multiplexadores</a:t>
            </a:r>
            <a:endParaRPr lang="en-US" sz="2150">
              <a:solidFill>
                <a:srgbClr val="E5E0DF"/>
              </a:solidFill>
              <a:latin typeface="Barlow, sans-serif"/>
              <a:ea typeface="Barlow, sans-serif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699EACA-D61B-394F-F7B8-080BAB3A4DBE}"/>
              </a:ext>
            </a:extLst>
          </p:cNvPr>
          <p:cNvSpPr/>
          <p:nvPr/>
        </p:nvSpPr>
        <p:spPr>
          <a:xfrm>
            <a:off x="9939146" y="2832640"/>
            <a:ext cx="3968829" cy="395937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Amplificadores Ópticos: Em longas distâncias, o sinal óptico pode se enfraquecer. Amplificadores ópticos são utilizados para reforçar o sinal ao longo da rota de transmissão.</a:t>
            </a:r>
          </a:p>
          <a:p>
            <a:pPr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Multiplexadores e Demultiplexadores: Dispositivos que permitem que múltiplos sinais sejam transmitidos por uma única fibra óptica.</a:t>
            </a: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E5E0DF"/>
              </a:solidFill>
              <a:latin typeface="Barlow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5262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074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 lIns="91440" tIns="45720" rIns="91440" bIns="45720" anchor="t"/>
          <a:lstStyle/>
          <a:p>
            <a:pPr marL="0" indent="0" algn="l" rtl="0"/>
            <a:endParaRPr lang="en-US" sz="2150">
              <a:solidFill>
                <a:srgbClr val="E5E0DF"/>
              </a:solidFill>
              <a:latin typeface="Barlow, sans-serif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99" y="1327784"/>
            <a:ext cx="7599601" cy="2152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APLICAÇOES DA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5400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FIBRA ÓPTICA</a:t>
            </a:r>
            <a:endParaRPr lang="en-US" sz="5400" b="1">
              <a:latin typeface="Century Gothic" panose="020B0502020202020204" pitchFamily="34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00C9158-2B85-4F09-54BB-F3FF730FF38C}"/>
              </a:ext>
            </a:extLst>
          </p:cNvPr>
          <p:cNvSpPr/>
          <p:nvPr/>
        </p:nvSpPr>
        <p:spPr>
          <a:xfrm>
            <a:off x="1181181" y="3571218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1.	</a:t>
            </a:r>
            <a:endParaRPr lang="pt-BR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AD32C001-BA87-76D2-8502-35E945C6646A}"/>
              </a:ext>
            </a:extLst>
          </p:cNvPr>
          <p:cNvSpPr/>
          <p:nvPr/>
        </p:nvSpPr>
        <p:spPr>
          <a:xfrm>
            <a:off x="4891156" y="3625413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4.	</a:t>
            </a:r>
            <a:endParaRPr lang="pt-BR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9C3B0303-595B-099A-3EA3-40D515224D0B}"/>
              </a:ext>
            </a:extLst>
          </p:cNvPr>
          <p:cNvSpPr/>
          <p:nvPr/>
        </p:nvSpPr>
        <p:spPr>
          <a:xfrm>
            <a:off x="1149471" y="4806315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2.	</a:t>
            </a:r>
            <a:endParaRPr lang="pt-BR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3684407-20E8-23D5-7E08-35C80A9370C8}"/>
              </a:ext>
            </a:extLst>
          </p:cNvPr>
          <p:cNvSpPr/>
          <p:nvPr/>
        </p:nvSpPr>
        <p:spPr>
          <a:xfrm>
            <a:off x="1143161" y="5958720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3.	</a:t>
            </a:r>
            <a:endParaRPr lang="pt-BR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8D62A523-9464-7FD8-D05C-5DA2BFB77C58}"/>
              </a:ext>
            </a:extLst>
          </p:cNvPr>
          <p:cNvSpPr/>
          <p:nvPr/>
        </p:nvSpPr>
        <p:spPr>
          <a:xfrm>
            <a:off x="4916558" y="5967472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6.	</a:t>
            </a:r>
            <a:endParaRPr lang="pt-BR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42F45834-51E9-ED72-E9B7-CCAED6AC440B}"/>
              </a:ext>
            </a:extLst>
          </p:cNvPr>
          <p:cNvSpPr/>
          <p:nvPr/>
        </p:nvSpPr>
        <p:spPr>
          <a:xfrm>
            <a:off x="4916558" y="4788811"/>
            <a:ext cx="444419" cy="489387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 anchor="t"/>
          <a:lstStyle/>
          <a:p>
            <a:r>
              <a:rPr lang="pt-BR">
                <a:solidFill>
                  <a:schemeClr val="bg1"/>
                </a:solidFill>
              </a:rPr>
              <a:t>5.	</a:t>
            </a:r>
            <a:endParaRPr lang="pt-BR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0992AEA-B00C-CBF3-DC9D-CAEF87847D6E}"/>
              </a:ext>
            </a:extLst>
          </p:cNvPr>
          <p:cNvSpPr/>
          <p:nvPr/>
        </p:nvSpPr>
        <p:spPr>
          <a:xfrm>
            <a:off x="1815713" y="3630950"/>
            <a:ext cx="2194098" cy="3871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200" noProof="1">
                <a:solidFill>
                  <a:srgbClr val="E5E0DF"/>
                </a:solidFill>
                <a:ea typeface="+mn-lt"/>
                <a:cs typeface="+mn-lt"/>
              </a:rPr>
              <a:t>Alta Velocidade.</a:t>
            </a:r>
            <a:endParaRPr lang="pt-BR"/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DCFECEEB-2ED9-CBA0-2687-56BFB6388F5C}"/>
              </a:ext>
            </a:extLst>
          </p:cNvPr>
          <p:cNvSpPr/>
          <p:nvPr/>
        </p:nvSpPr>
        <p:spPr>
          <a:xfrm>
            <a:off x="1815712" y="4836897"/>
            <a:ext cx="3135001" cy="466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000" noProof="1">
                <a:solidFill>
                  <a:srgbClr val="FFFFFF"/>
                </a:solidFill>
                <a:ea typeface="+mn-lt"/>
                <a:cs typeface="+mn-lt"/>
              </a:rPr>
              <a:t>Comunicações de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noProof="1">
                <a:solidFill>
                  <a:srgbClr val="FFFFFF"/>
                </a:solidFill>
                <a:ea typeface="+mn-lt"/>
                <a:cs typeface="+mn-lt"/>
              </a:rPr>
              <a:t>longa distância</a:t>
            </a:r>
            <a:endParaRPr lang="en-US">
              <a:ea typeface="Calibri"/>
              <a:cs typeface="Calibri"/>
            </a:endParaRPr>
          </a:p>
          <a:p>
            <a:endParaRPr lang="en-US" sz="2200" noProof="1">
              <a:solidFill>
                <a:srgbClr val="E5E0DF"/>
              </a:solidFill>
              <a:ea typeface="Calibri"/>
              <a:cs typeface="Calibri"/>
            </a:endParaRPr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4DAC46C0-6125-E032-63C8-8D25AEB0C064}"/>
              </a:ext>
            </a:extLst>
          </p:cNvPr>
          <p:cNvSpPr/>
          <p:nvPr/>
        </p:nvSpPr>
        <p:spPr>
          <a:xfrm>
            <a:off x="1815712" y="5976585"/>
            <a:ext cx="2591663" cy="466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200" noProof="1">
                <a:solidFill>
                  <a:srgbClr val="E5E0DF"/>
                </a:solidFill>
                <a:ea typeface="+mn-lt"/>
                <a:cs typeface="+mn-lt"/>
              </a:rPr>
              <a:t>Redes locais e Redes de área ampla.</a:t>
            </a:r>
            <a:endParaRPr lang="en-US">
              <a:ea typeface="+mn-lt"/>
              <a:cs typeface="+mn-lt"/>
            </a:endParaRPr>
          </a:p>
          <a:p>
            <a:endParaRPr lang="en-US" sz="2200" noProof="1">
              <a:solidFill>
                <a:srgbClr val="E5E0DF"/>
              </a:solidFill>
              <a:ea typeface="Calibri"/>
              <a:cs typeface="Calibri"/>
            </a:endParaRPr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1512DAC4-D667-78DF-B18D-20319288335B}"/>
              </a:ext>
            </a:extLst>
          </p:cNvPr>
          <p:cNvSpPr/>
          <p:nvPr/>
        </p:nvSpPr>
        <p:spPr>
          <a:xfrm>
            <a:off x="5645591" y="3683958"/>
            <a:ext cx="2194098" cy="3871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200" noProof="1">
                <a:solidFill>
                  <a:srgbClr val="E5E0DF"/>
                </a:solidFill>
                <a:ea typeface="+mn-lt"/>
                <a:cs typeface="+mn-lt"/>
              </a:rPr>
              <a:t>Transmissão de video e áudio.</a:t>
            </a:r>
            <a:endParaRPr lang="en-US">
              <a:ea typeface="+mn-lt"/>
              <a:cs typeface="+mn-lt"/>
            </a:endParaRPr>
          </a:p>
          <a:p>
            <a:endParaRPr lang="en-US" sz="2200" noProof="1">
              <a:solidFill>
                <a:srgbClr val="E5E0DF"/>
              </a:solidFill>
              <a:ea typeface="Calibri"/>
              <a:cs typeface="Calibri"/>
            </a:endParaRPr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EF15B9C-932A-AD5A-C6DD-F99F85BC6373}"/>
              </a:ext>
            </a:extLst>
          </p:cNvPr>
          <p:cNvSpPr/>
          <p:nvPr/>
        </p:nvSpPr>
        <p:spPr>
          <a:xfrm>
            <a:off x="5645591" y="4836897"/>
            <a:ext cx="2194098" cy="3871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200" noProof="1">
                <a:solidFill>
                  <a:srgbClr val="E5E0DF"/>
                </a:solidFill>
                <a:ea typeface="+mn-lt"/>
                <a:cs typeface="+mn-lt"/>
              </a:rPr>
              <a:t>Medicina.</a:t>
            </a:r>
            <a:endParaRPr lang="pt-BR"/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03C52B8D-A900-2B47-1E6E-3F2C2D7BF19E}"/>
              </a:ext>
            </a:extLst>
          </p:cNvPr>
          <p:cNvSpPr/>
          <p:nvPr/>
        </p:nvSpPr>
        <p:spPr>
          <a:xfrm>
            <a:off x="5645591" y="6016341"/>
            <a:ext cx="2194098" cy="3871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200" noProof="1">
                <a:solidFill>
                  <a:srgbClr val="E5E0DF"/>
                </a:solidFill>
                <a:ea typeface="+mn-lt"/>
                <a:cs typeface="+mn-lt"/>
              </a:rPr>
              <a:t>Sensoriamento.</a:t>
            </a:r>
            <a:endParaRPr lang="pt-BR"/>
          </a:p>
          <a:p>
            <a:endParaRPr lang="en-US" sz="1750" noProof="1">
              <a:solidFill>
                <a:srgbClr val="E5E0DF"/>
              </a:solidFill>
              <a:latin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200" y="1182529"/>
            <a:ext cx="845819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FFFFFF"/>
                </a:solidFill>
                <a:latin typeface="Century Gothic" panose="020B0502020202020204" pitchFamily="34" charset="0"/>
                <a:ea typeface="Barlow, sans-serif" pitchFamily="34" charset="-122"/>
                <a:cs typeface="Barlow, sans-serif" pitchFamily="34" charset="-120"/>
              </a:rPr>
              <a:t>INSTALAÇÃO E MANUTENÇÃO DA FIBRA ÓPTICA</a:t>
            </a:r>
            <a:endParaRPr lang="en-US" sz="4374" b="1">
              <a:latin typeface="Century Gothic" panose="020B0502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7383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instalação de redes de fibra óptica é um processo complexo que envolve a colocação de cabos de fibra ao longo de rotas predefinidas, a conexão desses cabos a dispositivos terminais e a integração com outras infraestruturas de telecomunicações. É fundamental a adoção de técnicas e equipamentos adequados para garantir a integridade e o desempenho da rede.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6319599" y="510075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manutenção da rede de fibra óptica é essencial para assegurar a continuidade dos serviços e a longevidade da infraestrutura. Isso inclui atividades regulares de monitoramento, reparo de falhas, atualização de componentes e limpeza dos equipamentos. Profissionais qualificados são imprescindíveis para realizar essas tarefas de forma eficiente e segura.</a:t>
            </a:r>
            <a:endParaRPr lang="en-US"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797ad3-bce7-48ba-ab99-fbc82c01a37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0109A7E0C1244AB9C1C2DF0A96A9F" ma:contentTypeVersion="13" ma:contentTypeDescription="Create a new document." ma:contentTypeScope="" ma:versionID="01e24feffcd85965311bfde3a4594a8e">
  <xsd:schema xmlns:xsd="http://www.w3.org/2001/XMLSchema" xmlns:xs="http://www.w3.org/2001/XMLSchema" xmlns:p="http://schemas.microsoft.com/office/2006/metadata/properties" xmlns:ns3="31797ad3-bce7-48ba-ab99-fbc82c01a378" xmlns:ns4="4c49c7e3-9e94-4725-a3ab-f424ffc63e7d" targetNamespace="http://schemas.microsoft.com/office/2006/metadata/properties" ma:root="true" ma:fieldsID="cadfaddca779a827209ebcd910831d6b" ns3:_="" ns4:_="">
    <xsd:import namespace="31797ad3-bce7-48ba-ab99-fbc82c01a378"/>
    <xsd:import namespace="4c49c7e3-9e94-4725-a3ab-f424ffc63e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97ad3-bce7-48ba-ab99-fbc82c01a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49c7e3-9e94-4725-a3ab-f424ffc63e7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7D9A44-E819-45D6-A581-66A6406E00D0}">
  <ds:schemaRefs>
    <ds:schemaRef ds:uri="31797ad3-bce7-48ba-ab99-fbc82c01a378"/>
    <ds:schemaRef ds:uri="http://schemas.microsoft.com/office/2006/metadata/properties"/>
    <ds:schemaRef ds:uri="http://www.w3.org/2000/xmlns/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AF8BBF-8F54-4ADE-B9AC-C6E87A530B85}">
  <ds:schemaRefs>
    <ds:schemaRef ds:uri="31797ad3-bce7-48ba-ab99-fbc82c01a378"/>
    <ds:schemaRef ds:uri="4c49c7e3-9e94-4725-a3ab-f424ffc63e7d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3C55F7-8FB5-4137-9B3A-B623145CBE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14</Slides>
  <Notes>12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2024-04-19T21:25:27Z</dcterms:created>
  <dcterms:modified xsi:type="dcterms:W3CDTF">2024-05-03T19:34:57Z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0x010100BA50109A7E0C1244AB9C1C2DF0A96A9F</vt:lpwstr>
  </property>
</Properties>
</file>